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3"/>
  </p:notesMasterIdLst>
  <p:sldIdLst>
    <p:sldId id="293" r:id="rId2"/>
    <p:sldId id="294" r:id="rId3"/>
    <p:sldId id="326" r:id="rId4"/>
    <p:sldId id="375" r:id="rId5"/>
    <p:sldId id="354" r:id="rId6"/>
    <p:sldId id="339" r:id="rId7"/>
    <p:sldId id="347" r:id="rId8"/>
    <p:sldId id="315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435" r:id="rId17"/>
    <p:sldId id="398" r:id="rId18"/>
    <p:sldId id="438" r:id="rId19"/>
    <p:sldId id="411" r:id="rId20"/>
    <p:sldId id="440" r:id="rId21"/>
    <p:sldId id="432" r:id="rId22"/>
    <p:sldId id="433" r:id="rId23"/>
    <p:sldId id="430" r:id="rId24"/>
    <p:sldId id="431" r:id="rId25"/>
    <p:sldId id="436" r:id="rId26"/>
    <p:sldId id="437" r:id="rId27"/>
    <p:sldId id="320" r:id="rId28"/>
    <p:sldId id="409" r:id="rId29"/>
    <p:sldId id="312" r:id="rId30"/>
    <p:sldId id="441" r:id="rId31"/>
    <p:sldId id="313" r:id="rId32"/>
    <p:sldId id="314" r:id="rId33"/>
    <p:sldId id="356" r:id="rId34"/>
    <p:sldId id="412" r:id="rId35"/>
    <p:sldId id="413" r:id="rId36"/>
    <p:sldId id="414" r:id="rId37"/>
    <p:sldId id="415" r:id="rId38"/>
    <p:sldId id="439" r:id="rId39"/>
    <p:sldId id="408" r:id="rId40"/>
    <p:sldId id="363" r:id="rId41"/>
    <p:sldId id="288" r:id="rId4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A161FF"/>
    <a:srgbClr val="FF6565"/>
    <a:srgbClr val="F3A7AC"/>
    <a:srgbClr val="FFFFC9"/>
    <a:srgbClr val="F1F8EC"/>
    <a:srgbClr val="C9C9C9"/>
    <a:srgbClr val="DAD8D8"/>
    <a:srgbClr val="CDDEFF"/>
    <a:srgbClr val="EC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15" autoAdjust="0"/>
    <p:restoredTop sz="83755" autoAdjust="0"/>
  </p:normalViewPr>
  <p:slideViewPr>
    <p:cSldViewPr snapToGrid="0">
      <p:cViewPr varScale="1">
        <p:scale>
          <a:sx n="102" d="100"/>
          <a:sy n="102" d="100"/>
        </p:scale>
        <p:origin x="666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b="1" dirty="0"/>
              <a:t>מצבת חברים </a:t>
            </a:r>
            <a:r>
              <a:rPr lang="he-IL" sz="1400" b="1" dirty="0"/>
              <a:t>(כולל מועמדים)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60355764617714E-2"/>
          <c:y val="0.17136820904282773"/>
          <c:w val="0.92981192246063016"/>
          <c:h val="0.72063673288537922"/>
        </c:manualLayout>
      </c:layout>
      <c:lineChart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מצבת חברים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2.7390900213135935E-2"/>
                  <c:y val="-3.5913781002533014E-2"/>
                </c:manualLayout>
              </c:layout>
              <c:tx>
                <c:rich>
                  <a:bodyPr/>
                  <a:lstStyle/>
                  <a:p>
                    <a:fld id="{C25A9E7F-025F-4772-B0F0-080D47F44AD7}" type="VALUE">
                      <a:rPr lang="en-US">
                        <a:solidFill>
                          <a:schemeClr val="tx1"/>
                        </a:solidFill>
                      </a:rPr>
                      <a:pPr/>
                      <a:t>[ערך]</a:t>
                    </a:fld>
                    <a:endParaRPr lang="en-I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325-48F9-A0FF-F6BE187E6DE1}"/>
                </c:ext>
              </c:extLst>
            </c:dLbl>
            <c:dLbl>
              <c:idx val="6"/>
              <c:layout>
                <c:manualLayout>
                  <c:x val="-2.7330917874396225E-2"/>
                  <c:y val="-4.1751065993954069E-2"/>
                </c:manualLayout>
              </c:layout>
              <c:tx>
                <c:rich>
                  <a:bodyPr/>
                  <a:lstStyle/>
                  <a:p>
                    <a:fld id="{13EF2151-D850-44DB-BC68-06A01569B58A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[ערך]</a:t>
                    </a:fld>
                    <a:endParaRPr lang="en-I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325-48F9-A0FF-F6BE187E6D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גיליון1!$B$2:$B$11</c:f>
              <c:numCache>
                <c:formatCode>General</c:formatCode>
                <c:ptCount val="10"/>
                <c:pt idx="0">
                  <c:v>1324</c:v>
                </c:pt>
                <c:pt idx="1">
                  <c:v>1542</c:v>
                </c:pt>
                <c:pt idx="2">
                  <c:v>1752</c:v>
                </c:pt>
                <c:pt idx="3">
                  <c:v>1932</c:v>
                </c:pt>
                <c:pt idx="4">
                  <c:v>2176</c:v>
                </c:pt>
                <c:pt idx="5">
                  <c:v>2274</c:v>
                </c:pt>
                <c:pt idx="6">
                  <c:v>2653</c:v>
                </c:pt>
                <c:pt idx="7">
                  <c:v>2992</c:v>
                </c:pt>
                <c:pt idx="8">
                  <c:v>3092</c:v>
                </c:pt>
                <c:pt idx="9">
                  <c:v>3318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25-48F9-A0FF-F6BE187E6DE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7400584"/>
        <c:axId val="457396976"/>
      </c:lineChart>
      <c:catAx>
        <c:axId val="457400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b="1" dirty="0"/>
                  <a:t>סוף שנה</a:t>
                </a:r>
              </a:p>
            </c:rich>
          </c:tx>
          <c:layout>
            <c:manualLayout>
              <c:xMode val="edge"/>
              <c:yMode val="edge"/>
              <c:x val="0.49912605589165038"/>
              <c:y val="0.946603320633791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396976"/>
        <c:crosses val="autoZero"/>
        <c:auto val="1"/>
        <c:lblAlgn val="ctr"/>
        <c:lblOffset val="100"/>
        <c:noMultiLvlLbl val="0"/>
      </c:catAx>
      <c:valAx>
        <c:axId val="45739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40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b="1" dirty="0"/>
              <a:t>לשכות </a:t>
            </a:r>
          </a:p>
        </c:rich>
      </c:tx>
      <c:layout>
        <c:manualLayout>
          <c:xMode val="edge"/>
          <c:yMode val="edge"/>
          <c:x val="6.0709953755114662E-2"/>
          <c:y val="3.04271503803393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458735976028471E-2"/>
          <c:y val="4.1167835421010011E-2"/>
          <c:w val="0.93548370639046086"/>
          <c:h val="0.77089350958105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גיליון1!$B$1:$B$9</c:f>
              <c:strCache>
                <c:ptCount val="9"/>
                <c:pt idx="0">
                  <c:v>לשכות</c:v>
                </c:pt>
                <c:pt idx="1">
                  <c:v>44</c:v>
                </c:pt>
                <c:pt idx="2">
                  <c:v>56</c:v>
                </c:pt>
                <c:pt idx="3">
                  <c:v>62</c:v>
                </c:pt>
                <c:pt idx="4">
                  <c:v>69</c:v>
                </c:pt>
                <c:pt idx="5">
                  <c:v>74</c:v>
                </c:pt>
                <c:pt idx="6">
                  <c:v>82</c:v>
                </c:pt>
                <c:pt idx="7">
                  <c:v>87</c:v>
                </c:pt>
                <c:pt idx="8">
                  <c:v>98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33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77-4F45-B7BA-77D37243C4E6}"/>
              </c:ext>
            </c:extLst>
          </c:dPt>
          <c:dPt>
            <c:idx val="6"/>
            <c:invertIfNegative val="0"/>
            <c:bubble3D val="0"/>
            <c:spPr>
              <a:solidFill>
                <a:srgbClr val="33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D77-4F45-B7BA-77D37243C4E6}"/>
              </c:ext>
            </c:extLst>
          </c:dPt>
          <c:dPt>
            <c:idx val="7"/>
            <c:invertIfNegative val="0"/>
            <c:bubble3D val="0"/>
            <c:spPr>
              <a:solidFill>
                <a:srgbClr val="33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D77-4F45-B7BA-77D37243C4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גיליון1!$B$2:$B$11</c:f>
              <c:numCache>
                <c:formatCode>General</c:formatCode>
                <c:ptCount val="10"/>
                <c:pt idx="0">
                  <c:v>44</c:v>
                </c:pt>
                <c:pt idx="1">
                  <c:v>56</c:v>
                </c:pt>
                <c:pt idx="2">
                  <c:v>62</c:v>
                </c:pt>
                <c:pt idx="3">
                  <c:v>69</c:v>
                </c:pt>
                <c:pt idx="4">
                  <c:v>74</c:v>
                </c:pt>
                <c:pt idx="5">
                  <c:v>82</c:v>
                </c:pt>
                <c:pt idx="6">
                  <c:v>87</c:v>
                </c:pt>
                <c:pt idx="7">
                  <c:v>98</c:v>
                </c:pt>
                <c:pt idx="8">
                  <c:v>112</c:v>
                </c:pt>
                <c:pt idx="9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77-4F45-B7BA-77D37243C4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2708704"/>
        <c:axId val="402705424"/>
      </c:barChart>
      <c:catAx>
        <c:axId val="402708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dirty="0"/>
                  <a:t>סוף שנה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5424"/>
        <c:crosses val="autoZero"/>
        <c:auto val="1"/>
        <c:lblAlgn val="ctr"/>
        <c:lblOffset val="100"/>
        <c:noMultiLvlLbl val="0"/>
      </c:catAx>
      <c:valAx>
        <c:axId val="40270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B89983-CE30-4D2D-89F6-4F7F33D17117}" type="doc">
      <dgm:prSet loTypeId="urn:microsoft.com/office/officeart/2005/8/layout/cycle4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91D4124D-BD4C-41AE-863F-726CAFC675C4}">
      <dgm:prSet phldrT="[טקסט]" custT="1"/>
      <dgm:spPr/>
      <dgm:t>
        <a:bodyPr/>
        <a:lstStyle/>
        <a:p>
          <a:pPr rtl="1"/>
          <a:r>
            <a:rPr lang="he-IL" sz="1400" b="1">
              <a:solidFill>
                <a:schemeClr val="tx1"/>
              </a:solidFill>
            </a:rPr>
            <a:t>אירופה</a:t>
          </a:r>
          <a:endParaRPr lang="he-IL" sz="1400" b="1" dirty="0">
            <a:solidFill>
              <a:schemeClr val="tx1"/>
            </a:solidFill>
          </a:endParaRPr>
        </a:p>
      </dgm:t>
    </dgm:pt>
    <dgm:pt modelId="{F8D56736-2FEB-4DA7-A35B-C9DF86E616FD}" type="parTrans" cxnId="{45EAC1B7-8A66-4951-8C0F-23DCE40AE3C2}">
      <dgm:prSet/>
      <dgm:spPr/>
      <dgm:t>
        <a:bodyPr/>
        <a:lstStyle/>
        <a:p>
          <a:pPr rtl="1"/>
          <a:endParaRPr lang="he-IL"/>
        </a:p>
      </dgm:t>
    </dgm:pt>
    <dgm:pt modelId="{34DA0076-8D59-49B9-92DB-C346EF88407E}" type="sibTrans" cxnId="{45EAC1B7-8A66-4951-8C0F-23DCE40AE3C2}">
      <dgm:prSet/>
      <dgm:spPr/>
      <dgm:t>
        <a:bodyPr/>
        <a:lstStyle/>
        <a:p>
          <a:pPr rtl="1"/>
          <a:endParaRPr lang="he-IL"/>
        </a:p>
      </dgm:t>
    </dgm:pt>
    <dgm:pt modelId="{7AA1C77F-E7E4-49CA-A99C-1DC076597C4D}">
      <dgm:prSet phldrT="[טקסט]" custT="1"/>
      <dgm:spPr/>
      <dgm:t>
        <a:bodyPr/>
        <a:lstStyle/>
        <a:p>
          <a:pPr rtl="1"/>
          <a:r>
            <a:rPr lang="he-IL" sz="1400" b="1" dirty="0">
              <a:solidFill>
                <a:schemeClr val="tx1"/>
              </a:solidFill>
            </a:rPr>
            <a:t>אמריקה</a:t>
          </a:r>
        </a:p>
      </dgm:t>
    </dgm:pt>
    <dgm:pt modelId="{65532435-BD87-49F4-AE82-EB9E49A6C787}" type="parTrans" cxnId="{5C7DDF37-6D5E-4626-9436-21C420F4E8B0}">
      <dgm:prSet/>
      <dgm:spPr/>
      <dgm:t>
        <a:bodyPr/>
        <a:lstStyle/>
        <a:p>
          <a:pPr rtl="1"/>
          <a:endParaRPr lang="he-IL"/>
        </a:p>
      </dgm:t>
    </dgm:pt>
    <dgm:pt modelId="{5473A478-B165-4A26-B7FA-E5CDCCF3CEEE}" type="sibTrans" cxnId="{5C7DDF37-6D5E-4626-9436-21C420F4E8B0}">
      <dgm:prSet/>
      <dgm:spPr/>
      <dgm:t>
        <a:bodyPr/>
        <a:lstStyle/>
        <a:p>
          <a:pPr rtl="1"/>
          <a:endParaRPr lang="he-IL"/>
        </a:p>
      </dgm:t>
    </dgm:pt>
    <dgm:pt modelId="{D3075497-EEDB-40C0-88F0-F921A6FA1B18}">
      <dgm:prSet phldrT="[טקסט]" custT="1"/>
      <dgm:spPr>
        <a:solidFill>
          <a:schemeClr val="accent4">
            <a:lumMod val="40000"/>
            <a:lumOff val="60000"/>
          </a:schemeClr>
        </a:solidFill>
        <a:ln w="38100">
          <a:solidFill>
            <a:srgbClr val="C00000"/>
          </a:solidFill>
        </a:ln>
      </dgm:spPr>
      <dgm:t>
        <a:bodyPr/>
        <a:lstStyle/>
        <a:p>
          <a:pPr rtl="1"/>
          <a:r>
            <a:rPr lang="he-IL" sz="1100" b="1" dirty="0"/>
            <a:t>ארגנטינה, ברזיל, קנדה, ארה"ב, פנמה, קובה ...</a:t>
          </a:r>
        </a:p>
      </dgm:t>
    </dgm:pt>
    <dgm:pt modelId="{9B960423-E453-4E5D-A54F-9429AEF55B57}" type="parTrans" cxnId="{17D04BE1-A2F9-405B-A706-E86A7C2CBA9A}">
      <dgm:prSet/>
      <dgm:spPr/>
      <dgm:t>
        <a:bodyPr/>
        <a:lstStyle/>
        <a:p>
          <a:pPr rtl="1"/>
          <a:endParaRPr lang="he-IL"/>
        </a:p>
      </dgm:t>
    </dgm:pt>
    <dgm:pt modelId="{07B330AB-E142-4522-BDD9-7F1F8BB966BD}" type="sibTrans" cxnId="{17D04BE1-A2F9-405B-A706-E86A7C2CBA9A}">
      <dgm:prSet/>
      <dgm:spPr/>
      <dgm:t>
        <a:bodyPr/>
        <a:lstStyle/>
        <a:p>
          <a:pPr rtl="1"/>
          <a:endParaRPr lang="he-IL"/>
        </a:p>
      </dgm:t>
    </dgm:pt>
    <dgm:pt modelId="{632C1604-D141-431C-B173-EF2DAB260087}">
      <dgm:prSet phldrT="[טקסט]" custT="1"/>
      <dgm:spPr/>
      <dgm:t>
        <a:bodyPr/>
        <a:lstStyle/>
        <a:p>
          <a:pPr rtl="1"/>
          <a:r>
            <a:rPr lang="he-IL" sz="1400" b="1">
              <a:solidFill>
                <a:schemeClr val="tx1"/>
              </a:solidFill>
            </a:rPr>
            <a:t>אפריקה</a:t>
          </a:r>
          <a:endParaRPr lang="he-IL" sz="1400" b="1" dirty="0">
            <a:solidFill>
              <a:schemeClr val="tx1"/>
            </a:solidFill>
          </a:endParaRPr>
        </a:p>
      </dgm:t>
    </dgm:pt>
    <dgm:pt modelId="{B83BB24C-CC00-4D2B-B9B2-20F70D0266CC}" type="parTrans" cxnId="{EA6BC7CF-F40A-4CC3-BAE5-43472FF340AF}">
      <dgm:prSet/>
      <dgm:spPr/>
      <dgm:t>
        <a:bodyPr/>
        <a:lstStyle/>
        <a:p>
          <a:pPr rtl="1"/>
          <a:endParaRPr lang="he-IL"/>
        </a:p>
      </dgm:t>
    </dgm:pt>
    <dgm:pt modelId="{E1252E12-E095-43ED-B8E1-2FC246369B3A}" type="sibTrans" cxnId="{EA6BC7CF-F40A-4CC3-BAE5-43472FF340AF}">
      <dgm:prSet/>
      <dgm:spPr/>
      <dgm:t>
        <a:bodyPr/>
        <a:lstStyle/>
        <a:p>
          <a:pPr rtl="1"/>
          <a:endParaRPr lang="he-IL"/>
        </a:p>
      </dgm:t>
    </dgm:pt>
    <dgm:pt modelId="{F3FD5F30-B4CB-4314-B4A8-80421F431B24}">
      <dgm:prSet phldrT="[טקסט]" custT="1"/>
      <dgm:spPr>
        <a:solidFill>
          <a:schemeClr val="accent4">
            <a:lumMod val="40000"/>
            <a:lumOff val="60000"/>
          </a:schemeClr>
        </a:solidFill>
        <a:ln w="38100">
          <a:solidFill>
            <a:srgbClr val="C00000"/>
          </a:solidFill>
        </a:ln>
      </dgm:spPr>
      <dgm:t>
        <a:bodyPr/>
        <a:lstStyle/>
        <a:p>
          <a:pPr rtl="1"/>
          <a:r>
            <a:rPr lang="he-IL" sz="1100" b="1" dirty="0"/>
            <a:t>דרום אפריקה</a:t>
          </a:r>
        </a:p>
      </dgm:t>
    </dgm:pt>
    <dgm:pt modelId="{EC660F53-1962-4D08-891D-F846D7F2AECE}" type="parTrans" cxnId="{2F2CC41F-ACDA-463C-88B3-6B9DF270DF1A}">
      <dgm:prSet/>
      <dgm:spPr/>
      <dgm:t>
        <a:bodyPr/>
        <a:lstStyle/>
        <a:p>
          <a:pPr rtl="1"/>
          <a:endParaRPr lang="he-IL"/>
        </a:p>
      </dgm:t>
    </dgm:pt>
    <dgm:pt modelId="{C1EDAD89-127B-4F5D-895C-25EAB7846BAF}" type="sibTrans" cxnId="{2F2CC41F-ACDA-463C-88B3-6B9DF270DF1A}">
      <dgm:prSet/>
      <dgm:spPr/>
      <dgm:t>
        <a:bodyPr/>
        <a:lstStyle/>
        <a:p>
          <a:pPr rtl="1"/>
          <a:endParaRPr lang="he-IL"/>
        </a:p>
      </dgm:t>
    </dgm:pt>
    <dgm:pt modelId="{4587912A-047D-493E-AE0D-BC6B1B7FA7A8}">
      <dgm:prSet phldrT="[טקסט]" custT="1"/>
      <dgm:spPr/>
      <dgm:t>
        <a:bodyPr/>
        <a:lstStyle/>
        <a:p>
          <a:pPr rtl="1"/>
          <a:r>
            <a:rPr lang="he-IL" sz="1400" b="1">
              <a:solidFill>
                <a:schemeClr val="tx1"/>
              </a:solidFill>
            </a:rPr>
            <a:t>אוסטרליה</a:t>
          </a:r>
          <a:endParaRPr lang="he-IL" sz="1400" b="1" dirty="0">
            <a:solidFill>
              <a:schemeClr val="tx1"/>
            </a:solidFill>
          </a:endParaRPr>
        </a:p>
      </dgm:t>
    </dgm:pt>
    <dgm:pt modelId="{6BE55ECD-B800-49D9-91DF-7CC80E72AB70}" type="parTrans" cxnId="{EA18D0DC-396D-4097-AF36-DF93D5E0ACB2}">
      <dgm:prSet/>
      <dgm:spPr/>
      <dgm:t>
        <a:bodyPr/>
        <a:lstStyle/>
        <a:p>
          <a:pPr rtl="1"/>
          <a:endParaRPr lang="he-IL"/>
        </a:p>
      </dgm:t>
    </dgm:pt>
    <dgm:pt modelId="{7D0EDFC9-6384-40F5-864B-6A87B96BA2E3}" type="sibTrans" cxnId="{EA18D0DC-396D-4097-AF36-DF93D5E0ACB2}">
      <dgm:prSet/>
      <dgm:spPr/>
      <dgm:t>
        <a:bodyPr/>
        <a:lstStyle/>
        <a:p>
          <a:pPr rtl="1"/>
          <a:endParaRPr lang="he-IL"/>
        </a:p>
      </dgm:t>
    </dgm:pt>
    <dgm:pt modelId="{E9FCADE4-A780-4D5B-B244-9B3395A47B58}">
      <dgm:prSet phldrT="[טקסט]" custT="1"/>
      <dgm:spPr>
        <a:solidFill>
          <a:schemeClr val="accent4">
            <a:lumMod val="40000"/>
            <a:lumOff val="60000"/>
          </a:schemeClr>
        </a:solidFill>
        <a:ln w="38100">
          <a:solidFill>
            <a:srgbClr val="C00000"/>
          </a:solidFill>
        </a:ln>
      </dgm:spPr>
      <dgm:t>
        <a:bodyPr/>
        <a:lstStyle/>
        <a:p>
          <a:pPr rtl="1"/>
          <a:r>
            <a:rPr lang="he-IL" sz="1100" b="1" dirty="0"/>
            <a:t>אוסטרליה, ניו זילנד</a:t>
          </a:r>
        </a:p>
      </dgm:t>
    </dgm:pt>
    <dgm:pt modelId="{CFF06D67-56C3-4F54-8E44-3208DA435234}" type="parTrans" cxnId="{75FD9D0A-55C9-43EE-8AED-AD28F591EA45}">
      <dgm:prSet/>
      <dgm:spPr/>
      <dgm:t>
        <a:bodyPr/>
        <a:lstStyle/>
        <a:p>
          <a:pPr rtl="1"/>
          <a:endParaRPr lang="he-IL"/>
        </a:p>
      </dgm:t>
    </dgm:pt>
    <dgm:pt modelId="{AEE32C3F-27FE-4EB7-AFCB-7D0F0A156DCC}" type="sibTrans" cxnId="{75FD9D0A-55C9-43EE-8AED-AD28F591EA45}">
      <dgm:prSet/>
      <dgm:spPr/>
      <dgm:t>
        <a:bodyPr/>
        <a:lstStyle/>
        <a:p>
          <a:pPr rtl="1"/>
          <a:endParaRPr lang="he-IL"/>
        </a:p>
      </dgm:t>
    </dgm:pt>
    <dgm:pt modelId="{A11B9BCC-17AC-4F53-8065-8FF8B150D76E}">
      <dgm:prSet phldrT="[טקסט]" custT="1"/>
      <dgm:spPr>
        <a:solidFill>
          <a:schemeClr val="accent4">
            <a:lumMod val="40000"/>
            <a:lumOff val="60000"/>
          </a:schemeClr>
        </a:solidFill>
        <a:ln w="38100">
          <a:solidFill>
            <a:srgbClr val="C00000"/>
          </a:solidFill>
        </a:ln>
      </dgm:spPr>
      <dgm:t>
        <a:bodyPr/>
        <a:lstStyle/>
        <a:p>
          <a:pPr rtl="1"/>
          <a:r>
            <a:rPr lang="he-IL" sz="1050" b="1" dirty="0"/>
            <a:t>אנגליה, צרפת, גרמניה, איטליה, יוון, הונגריה, נורבגיה, שבדיה, פולין, רוסיה...</a:t>
          </a:r>
        </a:p>
      </dgm:t>
    </dgm:pt>
    <dgm:pt modelId="{38CDF5E7-FA29-4251-80C1-ABBD978B8CB3}" type="parTrans" cxnId="{C701004C-2513-4E8A-A6B7-DF6BD69DB69F}">
      <dgm:prSet/>
      <dgm:spPr/>
      <dgm:t>
        <a:bodyPr/>
        <a:lstStyle/>
        <a:p>
          <a:pPr rtl="1"/>
          <a:endParaRPr lang="he-IL"/>
        </a:p>
      </dgm:t>
    </dgm:pt>
    <dgm:pt modelId="{81FBA0A9-9597-41C0-B276-9A62D326B8AC}" type="sibTrans" cxnId="{C701004C-2513-4E8A-A6B7-DF6BD69DB69F}">
      <dgm:prSet/>
      <dgm:spPr/>
      <dgm:t>
        <a:bodyPr/>
        <a:lstStyle/>
        <a:p>
          <a:pPr rtl="1"/>
          <a:endParaRPr lang="he-IL"/>
        </a:p>
      </dgm:t>
    </dgm:pt>
    <dgm:pt modelId="{B7D67AE4-66DC-48F1-BC75-9A0A566F078E}" type="pres">
      <dgm:prSet presAssocID="{20B89983-CE30-4D2D-89F6-4F7F33D1711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23246BC-74BF-4F66-B919-E9C3F1E5D17A}" type="pres">
      <dgm:prSet presAssocID="{20B89983-CE30-4D2D-89F6-4F7F33D17117}" presName="children" presStyleCnt="0"/>
      <dgm:spPr/>
    </dgm:pt>
    <dgm:pt modelId="{92E09AB3-D4EC-4B0D-9C9F-5F568FDF44E1}" type="pres">
      <dgm:prSet presAssocID="{20B89983-CE30-4D2D-89F6-4F7F33D17117}" presName="child1group" presStyleCnt="0"/>
      <dgm:spPr/>
    </dgm:pt>
    <dgm:pt modelId="{29789FB7-48DA-431A-AF65-653EC7F5B9FA}" type="pres">
      <dgm:prSet presAssocID="{20B89983-CE30-4D2D-89F6-4F7F33D17117}" presName="child1" presStyleLbl="bgAcc1" presStyleIdx="0" presStyleCnt="4"/>
      <dgm:spPr/>
    </dgm:pt>
    <dgm:pt modelId="{7D4BBEF2-C30B-460A-860D-77CF5073E12D}" type="pres">
      <dgm:prSet presAssocID="{20B89983-CE30-4D2D-89F6-4F7F33D17117}" presName="child1Text" presStyleLbl="bgAcc1" presStyleIdx="0" presStyleCnt="4">
        <dgm:presLayoutVars>
          <dgm:bulletEnabled val="1"/>
        </dgm:presLayoutVars>
      </dgm:prSet>
      <dgm:spPr/>
    </dgm:pt>
    <dgm:pt modelId="{71A09BE0-F1BE-4F46-99B8-BCE6205127A9}" type="pres">
      <dgm:prSet presAssocID="{20B89983-CE30-4D2D-89F6-4F7F33D17117}" presName="child2group" presStyleCnt="0"/>
      <dgm:spPr/>
    </dgm:pt>
    <dgm:pt modelId="{25B24F90-C7E9-4CCE-971E-E7CCCE803093}" type="pres">
      <dgm:prSet presAssocID="{20B89983-CE30-4D2D-89F6-4F7F33D17117}" presName="child2" presStyleLbl="bgAcc1" presStyleIdx="1" presStyleCnt="4" custLinFactNeighborX="1980"/>
      <dgm:spPr/>
    </dgm:pt>
    <dgm:pt modelId="{AAE61F98-6D03-44F0-BAC5-5D03F841E282}" type="pres">
      <dgm:prSet presAssocID="{20B89983-CE30-4D2D-89F6-4F7F33D17117}" presName="child2Text" presStyleLbl="bgAcc1" presStyleIdx="1" presStyleCnt="4">
        <dgm:presLayoutVars>
          <dgm:bulletEnabled val="1"/>
        </dgm:presLayoutVars>
      </dgm:prSet>
      <dgm:spPr/>
    </dgm:pt>
    <dgm:pt modelId="{BE2133CE-6E0F-4CBC-9EF9-E8A6810A1ED1}" type="pres">
      <dgm:prSet presAssocID="{20B89983-CE30-4D2D-89F6-4F7F33D17117}" presName="child3group" presStyleCnt="0"/>
      <dgm:spPr/>
    </dgm:pt>
    <dgm:pt modelId="{A97F8B47-1A51-4593-BAF2-E8B2A455E722}" type="pres">
      <dgm:prSet presAssocID="{20B89983-CE30-4D2D-89F6-4F7F33D17117}" presName="child3" presStyleLbl="bgAcc1" presStyleIdx="2" presStyleCnt="4"/>
      <dgm:spPr/>
    </dgm:pt>
    <dgm:pt modelId="{2BCDEFC6-7AC0-422B-A621-A566E356B5A9}" type="pres">
      <dgm:prSet presAssocID="{20B89983-CE30-4D2D-89F6-4F7F33D17117}" presName="child3Text" presStyleLbl="bgAcc1" presStyleIdx="2" presStyleCnt="4">
        <dgm:presLayoutVars>
          <dgm:bulletEnabled val="1"/>
        </dgm:presLayoutVars>
      </dgm:prSet>
      <dgm:spPr/>
    </dgm:pt>
    <dgm:pt modelId="{7DDBDF81-7D1E-4D41-AB8A-AAF512EDF443}" type="pres">
      <dgm:prSet presAssocID="{20B89983-CE30-4D2D-89F6-4F7F33D17117}" presName="child4group" presStyleCnt="0"/>
      <dgm:spPr/>
    </dgm:pt>
    <dgm:pt modelId="{97B5FC86-FEFD-4E37-836A-03D8F57860F4}" type="pres">
      <dgm:prSet presAssocID="{20B89983-CE30-4D2D-89F6-4F7F33D17117}" presName="child4" presStyleLbl="bgAcc1" presStyleIdx="3" presStyleCnt="4"/>
      <dgm:spPr/>
    </dgm:pt>
    <dgm:pt modelId="{2CAE154B-13B2-4F41-BC25-073488C4EA46}" type="pres">
      <dgm:prSet presAssocID="{20B89983-CE30-4D2D-89F6-4F7F33D17117}" presName="child4Text" presStyleLbl="bgAcc1" presStyleIdx="3" presStyleCnt="4">
        <dgm:presLayoutVars>
          <dgm:bulletEnabled val="1"/>
        </dgm:presLayoutVars>
      </dgm:prSet>
      <dgm:spPr/>
    </dgm:pt>
    <dgm:pt modelId="{54B3E21E-0036-49FA-AE9B-A6874ABEDBF0}" type="pres">
      <dgm:prSet presAssocID="{20B89983-CE30-4D2D-89F6-4F7F33D17117}" presName="childPlaceholder" presStyleCnt="0"/>
      <dgm:spPr/>
    </dgm:pt>
    <dgm:pt modelId="{F436C2B7-6C71-4738-8A0B-641757BEBFD3}" type="pres">
      <dgm:prSet presAssocID="{20B89983-CE30-4D2D-89F6-4F7F33D17117}" presName="circle" presStyleCnt="0"/>
      <dgm:spPr/>
    </dgm:pt>
    <dgm:pt modelId="{5BA03F52-B6A8-4F4F-8732-75B021E1E229}" type="pres">
      <dgm:prSet presAssocID="{20B89983-CE30-4D2D-89F6-4F7F33D17117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5D9AFD-079B-4697-8B9F-659E5473E312}" type="pres">
      <dgm:prSet presAssocID="{20B89983-CE30-4D2D-89F6-4F7F33D17117}" presName="quadrant2" presStyleLbl="node1" presStyleIdx="1" presStyleCnt="4" custLinFactNeighborX="-1694" custLinFactNeighborY="2310">
        <dgm:presLayoutVars>
          <dgm:chMax val="1"/>
          <dgm:bulletEnabled val="1"/>
        </dgm:presLayoutVars>
      </dgm:prSet>
      <dgm:spPr/>
    </dgm:pt>
    <dgm:pt modelId="{367C0760-B8DA-42CC-9A69-F79443AA7F6B}" type="pres">
      <dgm:prSet presAssocID="{20B89983-CE30-4D2D-89F6-4F7F33D1711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FE135CB-5141-4E18-AB28-CF280555428D}" type="pres">
      <dgm:prSet presAssocID="{20B89983-CE30-4D2D-89F6-4F7F33D1711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063DF00-DB23-44D9-865A-1928CD54142F}" type="pres">
      <dgm:prSet presAssocID="{20B89983-CE30-4D2D-89F6-4F7F33D17117}" presName="quadrantPlaceholder" presStyleCnt="0"/>
      <dgm:spPr/>
    </dgm:pt>
    <dgm:pt modelId="{B69069C2-4160-450B-AADC-6A210BC46B03}" type="pres">
      <dgm:prSet presAssocID="{20B89983-CE30-4D2D-89F6-4F7F33D17117}" presName="center1" presStyleLbl="fgShp" presStyleIdx="0" presStyleCnt="2"/>
      <dgm:spPr/>
    </dgm:pt>
    <dgm:pt modelId="{C78C8935-4A5D-4F5C-9A51-ACB2C47DADB6}" type="pres">
      <dgm:prSet presAssocID="{20B89983-CE30-4D2D-89F6-4F7F33D17117}" presName="center2" presStyleLbl="fgShp" presStyleIdx="1" presStyleCnt="2"/>
      <dgm:spPr/>
    </dgm:pt>
  </dgm:ptLst>
  <dgm:cxnLst>
    <dgm:cxn modelId="{75FD9D0A-55C9-43EE-8AED-AD28F591EA45}" srcId="{4587912A-047D-493E-AE0D-BC6B1B7FA7A8}" destId="{E9FCADE4-A780-4D5B-B244-9B3395A47B58}" srcOrd="0" destOrd="0" parTransId="{CFF06D67-56C3-4F54-8E44-3208DA435234}" sibTransId="{AEE32C3F-27FE-4EB7-AFCB-7D0F0A156DCC}"/>
    <dgm:cxn modelId="{66D5340F-6EFA-4555-856B-3E7DADA63AD3}" type="presOf" srcId="{D3075497-EEDB-40C0-88F0-F921A6FA1B18}" destId="{AAE61F98-6D03-44F0-BAC5-5D03F841E282}" srcOrd="1" destOrd="0" presId="urn:microsoft.com/office/officeart/2005/8/layout/cycle4"/>
    <dgm:cxn modelId="{2F2CC41F-ACDA-463C-88B3-6B9DF270DF1A}" srcId="{632C1604-D141-431C-B173-EF2DAB260087}" destId="{F3FD5F30-B4CB-4314-B4A8-80421F431B24}" srcOrd="0" destOrd="0" parTransId="{EC660F53-1962-4D08-891D-F846D7F2AECE}" sibTransId="{C1EDAD89-127B-4F5D-895C-25EAB7846BAF}"/>
    <dgm:cxn modelId="{CD970934-7E7F-46A3-9D5A-4D15B285D13B}" type="presOf" srcId="{7AA1C77F-E7E4-49CA-A99C-1DC076597C4D}" destId="{D55D9AFD-079B-4697-8B9F-659E5473E312}" srcOrd="0" destOrd="0" presId="urn:microsoft.com/office/officeart/2005/8/layout/cycle4"/>
    <dgm:cxn modelId="{5C7DDF37-6D5E-4626-9436-21C420F4E8B0}" srcId="{20B89983-CE30-4D2D-89F6-4F7F33D17117}" destId="{7AA1C77F-E7E4-49CA-A99C-1DC076597C4D}" srcOrd="1" destOrd="0" parTransId="{65532435-BD87-49F4-AE82-EB9E49A6C787}" sibTransId="{5473A478-B165-4A26-B7FA-E5CDCCF3CEEE}"/>
    <dgm:cxn modelId="{E9C7C53A-5C49-4F2C-AB65-5526A87B4AF9}" type="presOf" srcId="{20B89983-CE30-4D2D-89F6-4F7F33D17117}" destId="{B7D67AE4-66DC-48F1-BC75-9A0A566F078E}" srcOrd="0" destOrd="0" presId="urn:microsoft.com/office/officeart/2005/8/layout/cycle4"/>
    <dgm:cxn modelId="{C701004C-2513-4E8A-A6B7-DF6BD69DB69F}" srcId="{91D4124D-BD4C-41AE-863F-726CAFC675C4}" destId="{A11B9BCC-17AC-4F53-8065-8FF8B150D76E}" srcOrd="0" destOrd="0" parTransId="{38CDF5E7-FA29-4251-80C1-ABBD978B8CB3}" sibTransId="{81FBA0A9-9597-41C0-B276-9A62D326B8AC}"/>
    <dgm:cxn modelId="{EE8C61B0-ADFC-48D2-9833-849B49A47CD3}" type="presOf" srcId="{A11B9BCC-17AC-4F53-8065-8FF8B150D76E}" destId="{7D4BBEF2-C30B-460A-860D-77CF5073E12D}" srcOrd="1" destOrd="0" presId="urn:microsoft.com/office/officeart/2005/8/layout/cycle4"/>
    <dgm:cxn modelId="{45EAC1B7-8A66-4951-8C0F-23DCE40AE3C2}" srcId="{20B89983-CE30-4D2D-89F6-4F7F33D17117}" destId="{91D4124D-BD4C-41AE-863F-726CAFC675C4}" srcOrd="0" destOrd="0" parTransId="{F8D56736-2FEB-4DA7-A35B-C9DF86E616FD}" sibTransId="{34DA0076-8D59-49B9-92DB-C346EF88407E}"/>
    <dgm:cxn modelId="{3E8C70BF-C647-4F61-9109-752B9EC64862}" type="presOf" srcId="{632C1604-D141-431C-B173-EF2DAB260087}" destId="{367C0760-B8DA-42CC-9A69-F79443AA7F6B}" srcOrd="0" destOrd="0" presId="urn:microsoft.com/office/officeart/2005/8/layout/cycle4"/>
    <dgm:cxn modelId="{B9FB50C5-902F-49B1-BDEC-B2EB995013E4}" type="presOf" srcId="{A11B9BCC-17AC-4F53-8065-8FF8B150D76E}" destId="{29789FB7-48DA-431A-AF65-653EC7F5B9FA}" srcOrd="0" destOrd="0" presId="urn:microsoft.com/office/officeart/2005/8/layout/cycle4"/>
    <dgm:cxn modelId="{13BEDEC8-C645-467E-80C5-38C77D6D91B4}" type="presOf" srcId="{91D4124D-BD4C-41AE-863F-726CAFC675C4}" destId="{5BA03F52-B6A8-4F4F-8732-75B021E1E229}" srcOrd="0" destOrd="0" presId="urn:microsoft.com/office/officeart/2005/8/layout/cycle4"/>
    <dgm:cxn modelId="{D4EF58CB-948B-4643-A411-BB2DA8D762C9}" type="presOf" srcId="{D3075497-EEDB-40C0-88F0-F921A6FA1B18}" destId="{25B24F90-C7E9-4CCE-971E-E7CCCE803093}" srcOrd="0" destOrd="0" presId="urn:microsoft.com/office/officeart/2005/8/layout/cycle4"/>
    <dgm:cxn modelId="{EA6BC7CF-F40A-4CC3-BAE5-43472FF340AF}" srcId="{20B89983-CE30-4D2D-89F6-4F7F33D17117}" destId="{632C1604-D141-431C-B173-EF2DAB260087}" srcOrd="2" destOrd="0" parTransId="{B83BB24C-CC00-4D2B-B9B2-20F70D0266CC}" sibTransId="{E1252E12-E095-43ED-B8E1-2FC246369B3A}"/>
    <dgm:cxn modelId="{F7EB5CD5-0F19-4E6D-979C-27E86D63FEB4}" type="presOf" srcId="{F3FD5F30-B4CB-4314-B4A8-80421F431B24}" destId="{2BCDEFC6-7AC0-422B-A621-A566E356B5A9}" srcOrd="1" destOrd="0" presId="urn:microsoft.com/office/officeart/2005/8/layout/cycle4"/>
    <dgm:cxn modelId="{FD0F4ADC-5F52-4565-B496-147538101C33}" type="presOf" srcId="{E9FCADE4-A780-4D5B-B244-9B3395A47B58}" destId="{2CAE154B-13B2-4F41-BC25-073488C4EA46}" srcOrd="1" destOrd="0" presId="urn:microsoft.com/office/officeart/2005/8/layout/cycle4"/>
    <dgm:cxn modelId="{EA18D0DC-396D-4097-AF36-DF93D5E0ACB2}" srcId="{20B89983-CE30-4D2D-89F6-4F7F33D17117}" destId="{4587912A-047D-493E-AE0D-BC6B1B7FA7A8}" srcOrd="3" destOrd="0" parTransId="{6BE55ECD-B800-49D9-91DF-7CC80E72AB70}" sibTransId="{7D0EDFC9-6384-40F5-864B-6A87B96BA2E3}"/>
    <dgm:cxn modelId="{17D04BE1-A2F9-405B-A706-E86A7C2CBA9A}" srcId="{7AA1C77F-E7E4-49CA-A99C-1DC076597C4D}" destId="{D3075497-EEDB-40C0-88F0-F921A6FA1B18}" srcOrd="0" destOrd="0" parTransId="{9B960423-E453-4E5D-A54F-9429AEF55B57}" sibTransId="{07B330AB-E142-4522-BDD9-7F1F8BB966BD}"/>
    <dgm:cxn modelId="{BE162EE2-0264-4298-A95D-F1ABEC8D3526}" type="presOf" srcId="{F3FD5F30-B4CB-4314-B4A8-80421F431B24}" destId="{A97F8B47-1A51-4593-BAF2-E8B2A455E722}" srcOrd="0" destOrd="0" presId="urn:microsoft.com/office/officeart/2005/8/layout/cycle4"/>
    <dgm:cxn modelId="{5CDF0DF5-AAEE-4B03-9C80-16E5ACE5A92C}" type="presOf" srcId="{4587912A-047D-493E-AE0D-BC6B1B7FA7A8}" destId="{6FE135CB-5141-4E18-AB28-CF280555428D}" srcOrd="0" destOrd="0" presId="urn:microsoft.com/office/officeart/2005/8/layout/cycle4"/>
    <dgm:cxn modelId="{F0931FFC-87E4-4443-BDB5-F844D2EB3D17}" type="presOf" srcId="{E9FCADE4-A780-4D5B-B244-9B3395A47B58}" destId="{97B5FC86-FEFD-4E37-836A-03D8F57860F4}" srcOrd="0" destOrd="0" presId="urn:microsoft.com/office/officeart/2005/8/layout/cycle4"/>
    <dgm:cxn modelId="{63838912-88F3-452A-97A9-0CA2674B5825}" type="presParOf" srcId="{B7D67AE4-66DC-48F1-BC75-9A0A566F078E}" destId="{A23246BC-74BF-4F66-B919-E9C3F1E5D17A}" srcOrd="0" destOrd="0" presId="urn:microsoft.com/office/officeart/2005/8/layout/cycle4"/>
    <dgm:cxn modelId="{0E847510-9F6C-4B36-B026-BCBCD4709437}" type="presParOf" srcId="{A23246BC-74BF-4F66-B919-E9C3F1E5D17A}" destId="{92E09AB3-D4EC-4B0D-9C9F-5F568FDF44E1}" srcOrd="0" destOrd="0" presId="urn:microsoft.com/office/officeart/2005/8/layout/cycle4"/>
    <dgm:cxn modelId="{7A9F69EB-6B66-4912-96CE-792747A95CA3}" type="presParOf" srcId="{92E09AB3-D4EC-4B0D-9C9F-5F568FDF44E1}" destId="{29789FB7-48DA-431A-AF65-653EC7F5B9FA}" srcOrd="0" destOrd="0" presId="urn:microsoft.com/office/officeart/2005/8/layout/cycle4"/>
    <dgm:cxn modelId="{A0617608-5FBD-4B1F-B275-2E65E796BB25}" type="presParOf" srcId="{92E09AB3-D4EC-4B0D-9C9F-5F568FDF44E1}" destId="{7D4BBEF2-C30B-460A-860D-77CF5073E12D}" srcOrd="1" destOrd="0" presId="urn:microsoft.com/office/officeart/2005/8/layout/cycle4"/>
    <dgm:cxn modelId="{5D8ECAC3-B726-4714-B0FA-DF05FBD86A3A}" type="presParOf" srcId="{A23246BC-74BF-4F66-B919-E9C3F1E5D17A}" destId="{71A09BE0-F1BE-4F46-99B8-BCE6205127A9}" srcOrd="1" destOrd="0" presId="urn:microsoft.com/office/officeart/2005/8/layout/cycle4"/>
    <dgm:cxn modelId="{6388FF05-7530-4937-9E70-48780B6BDBAA}" type="presParOf" srcId="{71A09BE0-F1BE-4F46-99B8-BCE6205127A9}" destId="{25B24F90-C7E9-4CCE-971E-E7CCCE803093}" srcOrd="0" destOrd="0" presId="urn:microsoft.com/office/officeart/2005/8/layout/cycle4"/>
    <dgm:cxn modelId="{BADB34D1-0875-4FDA-9F5A-3FC6A5B540F7}" type="presParOf" srcId="{71A09BE0-F1BE-4F46-99B8-BCE6205127A9}" destId="{AAE61F98-6D03-44F0-BAC5-5D03F841E282}" srcOrd="1" destOrd="0" presId="urn:microsoft.com/office/officeart/2005/8/layout/cycle4"/>
    <dgm:cxn modelId="{D1FDB1FA-8700-4552-844F-8DB53E175B9E}" type="presParOf" srcId="{A23246BC-74BF-4F66-B919-E9C3F1E5D17A}" destId="{BE2133CE-6E0F-4CBC-9EF9-E8A6810A1ED1}" srcOrd="2" destOrd="0" presId="urn:microsoft.com/office/officeart/2005/8/layout/cycle4"/>
    <dgm:cxn modelId="{F8EF4955-28E5-4970-842D-4A12B71A3C14}" type="presParOf" srcId="{BE2133CE-6E0F-4CBC-9EF9-E8A6810A1ED1}" destId="{A97F8B47-1A51-4593-BAF2-E8B2A455E722}" srcOrd="0" destOrd="0" presId="urn:microsoft.com/office/officeart/2005/8/layout/cycle4"/>
    <dgm:cxn modelId="{934179A2-339A-4DDD-BF75-CB93E044AFAE}" type="presParOf" srcId="{BE2133CE-6E0F-4CBC-9EF9-E8A6810A1ED1}" destId="{2BCDEFC6-7AC0-422B-A621-A566E356B5A9}" srcOrd="1" destOrd="0" presId="urn:microsoft.com/office/officeart/2005/8/layout/cycle4"/>
    <dgm:cxn modelId="{C8E2245A-4252-4EC9-AB41-AD33005AC248}" type="presParOf" srcId="{A23246BC-74BF-4F66-B919-E9C3F1E5D17A}" destId="{7DDBDF81-7D1E-4D41-AB8A-AAF512EDF443}" srcOrd="3" destOrd="0" presId="urn:microsoft.com/office/officeart/2005/8/layout/cycle4"/>
    <dgm:cxn modelId="{804ECBF7-8D67-483D-AB8E-CE5BC661843D}" type="presParOf" srcId="{7DDBDF81-7D1E-4D41-AB8A-AAF512EDF443}" destId="{97B5FC86-FEFD-4E37-836A-03D8F57860F4}" srcOrd="0" destOrd="0" presId="urn:microsoft.com/office/officeart/2005/8/layout/cycle4"/>
    <dgm:cxn modelId="{E5453A70-E8D6-4D78-A562-292287897E6C}" type="presParOf" srcId="{7DDBDF81-7D1E-4D41-AB8A-AAF512EDF443}" destId="{2CAE154B-13B2-4F41-BC25-073488C4EA46}" srcOrd="1" destOrd="0" presId="urn:microsoft.com/office/officeart/2005/8/layout/cycle4"/>
    <dgm:cxn modelId="{627ADD4C-DD04-433C-8654-E9D0C8EE7828}" type="presParOf" srcId="{A23246BC-74BF-4F66-B919-E9C3F1E5D17A}" destId="{54B3E21E-0036-49FA-AE9B-A6874ABEDBF0}" srcOrd="4" destOrd="0" presId="urn:microsoft.com/office/officeart/2005/8/layout/cycle4"/>
    <dgm:cxn modelId="{96A8D2C0-20C3-419A-9ACD-49D56C2CAC0E}" type="presParOf" srcId="{B7D67AE4-66DC-48F1-BC75-9A0A566F078E}" destId="{F436C2B7-6C71-4738-8A0B-641757BEBFD3}" srcOrd="1" destOrd="0" presId="urn:microsoft.com/office/officeart/2005/8/layout/cycle4"/>
    <dgm:cxn modelId="{C170D8BE-27EE-422B-95E3-A61A5CBBF2CA}" type="presParOf" srcId="{F436C2B7-6C71-4738-8A0B-641757BEBFD3}" destId="{5BA03F52-B6A8-4F4F-8732-75B021E1E229}" srcOrd="0" destOrd="0" presId="urn:microsoft.com/office/officeart/2005/8/layout/cycle4"/>
    <dgm:cxn modelId="{360A1E25-DAC1-40FB-A344-E02867AF49EB}" type="presParOf" srcId="{F436C2B7-6C71-4738-8A0B-641757BEBFD3}" destId="{D55D9AFD-079B-4697-8B9F-659E5473E312}" srcOrd="1" destOrd="0" presId="urn:microsoft.com/office/officeart/2005/8/layout/cycle4"/>
    <dgm:cxn modelId="{F7B0143A-4AB5-410C-A95F-4B08F99B347D}" type="presParOf" srcId="{F436C2B7-6C71-4738-8A0B-641757BEBFD3}" destId="{367C0760-B8DA-42CC-9A69-F79443AA7F6B}" srcOrd="2" destOrd="0" presId="urn:microsoft.com/office/officeart/2005/8/layout/cycle4"/>
    <dgm:cxn modelId="{B488ACE7-55AB-4414-9371-4162C8742A8B}" type="presParOf" srcId="{F436C2B7-6C71-4738-8A0B-641757BEBFD3}" destId="{6FE135CB-5141-4E18-AB28-CF280555428D}" srcOrd="3" destOrd="0" presId="urn:microsoft.com/office/officeart/2005/8/layout/cycle4"/>
    <dgm:cxn modelId="{0BA939FD-C3D3-49C1-A0A1-6DC633D4E81B}" type="presParOf" srcId="{F436C2B7-6C71-4738-8A0B-641757BEBFD3}" destId="{4063DF00-DB23-44D9-865A-1928CD54142F}" srcOrd="4" destOrd="0" presId="urn:microsoft.com/office/officeart/2005/8/layout/cycle4"/>
    <dgm:cxn modelId="{C5E683A4-4072-4DE1-AE9C-52DD8C6360A9}" type="presParOf" srcId="{B7D67AE4-66DC-48F1-BC75-9A0A566F078E}" destId="{B69069C2-4160-450B-AADC-6A210BC46B03}" srcOrd="2" destOrd="0" presId="urn:microsoft.com/office/officeart/2005/8/layout/cycle4"/>
    <dgm:cxn modelId="{4E2AB152-6A8F-4ADD-BAB1-8CB05A5FEA07}" type="presParOf" srcId="{B7D67AE4-66DC-48F1-BC75-9A0A566F078E}" destId="{C78C8935-4A5D-4F5C-9A51-ACB2C47DADB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B5E342-74B0-4C34-BD46-70EF867A43F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A66DD5DE-80B3-41CF-9D38-DAA18F7FD5BE}">
      <dgm:prSet phldrT="[טקסט]"/>
      <dgm:spPr/>
      <dgm:t>
        <a:bodyPr/>
        <a:lstStyle/>
        <a:p>
          <a:pPr rtl="1"/>
          <a:r>
            <a:rPr lang="he-IL" dirty="0">
              <a:solidFill>
                <a:sysClr val="windowText" lastClr="000000"/>
              </a:solidFill>
            </a:rPr>
            <a:t>חברה</a:t>
          </a:r>
        </a:p>
      </dgm:t>
    </dgm:pt>
    <dgm:pt modelId="{B9CDE1BA-156E-41B7-B98D-846D6B0B9A49}" type="parTrans" cxnId="{C00AB253-8625-43E4-A9A2-4A0100495A29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CC6B756C-709F-425C-8E84-DD2F1BE48725}" type="sibTrans" cxnId="{C00AB253-8625-43E4-A9A2-4A0100495A29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2E4BEF11-5537-4EDF-ADFB-89925C315FCB}">
      <dgm:prSet phldrT="[טקסט]" custT="1"/>
      <dgm:spPr/>
      <dgm:t>
        <a:bodyPr/>
        <a:lstStyle/>
        <a:p>
          <a:pPr rtl="1"/>
          <a:r>
            <a:rPr lang="he-IL" sz="3200" b="1" dirty="0">
              <a:solidFill>
                <a:sysClr val="windowText" lastClr="000000"/>
              </a:solidFill>
            </a:rPr>
            <a:t>מפגשים חברתיים</a:t>
          </a:r>
        </a:p>
      </dgm:t>
    </dgm:pt>
    <dgm:pt modelId="{CD32052F-ED90-4706-ADB9-D871079093F8}" type="parTrans" cxnId="{0B69F6C5-F045-4009-BE97-59C19EFB0C7F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CF808D61-49B0-41B2-8FB0-8C6C415E5CC2}" type="sibTrans" cxnId="{0B69F6C5-F045-4009-BE97-59C19EFB0C7F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08B01A93-0C40-494D-B56D-0095FD3B679F}">
      <dgm:prSet phldrT="[טקסט]" custT="1"/>
      <dgm:spPr/>
      <dgm:t>
        <a:bodyPr/>
        <a:lstStyle/>
        <a:p>
          <a:pPr rtl="1"/>
          <a:r>
            <a:rPr lang="he-IL" sz="3200" b="1" dirty="0">
              <a:solidFill>
                <a:sysClr val="windowText" lastClr="000000"/>
              </a:solidFill>
            </a:rPr>
            <a:t>הרצאות</a:t>
          </a:r>
        </a:p>
      </dgm:t>
    </dgm:pt>
    <dgm:pt modelId="{B8A0DC56-BDDB-4322-9E10-14BEA9F2A4F7}" type="parTrans" cxnId="{10CF4625-2BBD-43C8-9EFE-723196DE0F2D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A6EE9878-A6B7-4892-965D-8CA1FC710CC6}" type="sibTrans" cxnId="{10CF4625-2BBD-43C8-9EFE-723196DE0F2D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77F62A32-1496-4088-9DD4-B14916438818}">
      <dgm:prSet phldrT="[טקסט]" custT="1"/>
      <dgm:spPr/>
      <dgm:t>
        <a:bodyPr/>
        <a:lstStyle/>
        <a:p>
          <a:pPr rtl="1"/>
          <a:r>
            <a:rPr lang="he-IL" sz="3200" b="1" dirty="0">
              <a:solidFill>
                <a:sysClr val="windowText" lastClr="000000"/>
              </a:solidFill>
            </a:rPr>
            <a:t>טיולים</a:t>
          </a:r>
        </a:p>
      </dgm:t>
    </dgm:pt>
    <dgm:pt modelId="{6DE71574-10F5-433E-9ABE-4C5B6FA99961}" type="parTrans" cxnId="{DC84CB0C-58F0-4DCC-BF31-6BCA20CCF0DE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91C8436A-BE89-47EF-81E1-60DEDF8E26AC}" type="sibTrans" cxnId="{DC84CB0C-58F0-4DCC-BF31-6BCA20CCF0DE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16083B8D-518E-4B68-876C-9B87BBBA7212}">
      <dgm:prSet phldrT="[טקסט]" custT="1"/>
      <dgm:spPr/>
      <dgm:t>
        <a:bodyPr/>
        <a:lstStyle/>
        <a:p>
          <a:pPr rtl="1"/>
          <a:r>
            <a:rPr lang="he-IL" sz="3200" b="1" dirty="0">
              <a:solidFill>
                <a:sysClr val="windowText" lastClr="000000"/>
              </a:solidFill>
            </a:rPr>
            <a:t>מסיבות</a:t>
          </a:r>
        </a:p>
      </dgm:t>
    </dgm:pt>
    <dgm:pt modelId="{72B1BA41-47BA-43C5-AD7C-541DF6CE3FD4}" type="parTrans" cxnId="{8107C746-28BD-4C11-8040-00EE6B6C1717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06EA9E91-24F0-4F6A-B5D2-BBE84FE0BE26}" type="sibTrans" cxnId="{8107C746-28BD-4C11-8040-00EE6B6C1717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F9B37710-DBAB-4B31-98FA-92AE4B4A1D0E}">
      <dgm:prSet phldrT="[טקסט]"/>
      <dgm:spPr/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</a:rPr>
            <a:t>וחידונים בבתים או בטבע (חפש את המטמון).</a:t>
          </a:r>
        </a:p>
      </dgm:t>
    </dgm:pt>
    <dgm:pt modelId="{A45436D6-345E-40A0-B73C-E02867FA5254}" type="parTrans" cxnId="{D34E7FD5-41FE-4BE3-967A-404FD6657616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D3684762-8B67-4AF5-A1FE-EEA57EA3366A}" type="sibTrans" cxnId="{D34E7FD5-41FE-4BE3-967A-404FD6657616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B11B5D2B-8A18-40E2-96C0-E49D5CAF8D4E}">
      <dgm:prSet phldrT="[טקסט]"/>
      <dgm:spPr/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</a:rPr>
            <a:t>בבתים פרטיים או במועדון ע"י מרצים מתנדבים או מרצים בשכר.</a:t>
          </a:r>
        </a:p>
      </dgm:t>
    </dgm:pt>
    <dgm:pt modelId="{0FFF42ED-9057-4411-BC88-05BAC9BB185C}" type="parTrans" cxnId="{41346EDC-F2C2-4F5D-BDF9-F937E792339C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0E0249C2-3615-4796-8C56-8AB4E3991D35}" type="sibTrans" cxnId="{41346EDC-F2C2-4F5D-BDF9-F937E792339C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BB89CA8A-BF6B-42F5-971B-D95576386307}">
      <dgm:prSet phldrT="[טקסט]"/>
      <dgm:spPr/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</a:rPr>
            <a:t>וסופי שבוע בארץ ובחו"ל.</a:t>
          </a:r>
        </a:p>
      </dgm:t>
    </dgm:pt>
    <dgm:pt modelId="{A9AEF94E-FA7A-4184-B9E1-2C4FA38D3C40}" type="parTrans" cxnId="{EEB2B479-89F9-406D-910A-FB61C5B04F77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D625DF36-7FBD-4BD0-BDEB-FEBDC367C033}" type="sibTrans" cxnId="{EEB2B479-89F9-406D-910A-FB61C5B04F77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DFF648C4-5CA4-49E9-AE87-CC9A2C017C86}">
      <dgm:prSet phldrT="[טקסט]"/>
      <dgm:spPr/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</a:rPr>
            <a:t>בבתים או באולם בני ברית (חנוכה/פורים/יום העצמאות).</a:t>
          </a:r>
        </a:p>
      </dgm:t>
    </dgm:pt>
    <dgm:pt modelId="{6B304273-4B4E-45F7-B354-E5CDBA57A260}" type="parTrans" cxnId="{2638EF8E-DD79-4468-ADAA-537D2DA3F0C2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24C1D144-56CE-43FF-AF81-C4745A60AD53}" type="sibTrans" cxnId="{2638EF8E-DD79-4468-ADAA-537D2DA3F0C2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20D917AD-61F3-45F3-B0BC-5088BCAD47A3}" type="pres">
      <dgm:prSet presAssocID="{27B5E342-74B0-4C34-BD46-70EF867A43F2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</dgm:pt>
    <dgm:pt modelId="{8135CEC4-8923-4734-B10C-AA5A5EFC26F3}" type="pres">
      <dgm:prSet presAssocID="{A66DD5DE-80B3-41CF-9D38-DAA18F7FD5BE}" presName="root1" presStyleCnt="0"/>
      <dgm:spPr/>
    </dgm:pt>
    <dgm:pt modelId="{3735376C-B8A3-465F-996F-B128E169BFA2}" type="pres">
      <dgm:prSet presAssocID="{A66DD5DE-80B3-41CF-9D38-DAA18F7FD5BE}" presName="LevelOneTextNode" presStyleLbl="node0" presStyleIdx="0" presStyleCnt="1">
        <dgm:presLayoutVars>
          <dgm:chPref val="3"/>
        </dgm:presLayoutVars>
      </dgm:prSet>
      <dgm:spPr/>
    </dgm:pt>
    <dgm:pt modelId="{7D60711B-FAA5-4C93-A311-891073580F61}" type="pres">
      <dgm:prSet presAssocID="{A66DD5DE-80B3-41CF-9D38-DAA18F7FD5BE}" presName="level2hierChild" presStyleCnt="0"/>
      <dgm:spPr/>
    </dgm:pt>
    <dgm:pt modelId="{3556BC38-56DA-4FB9-BCCE-6A18733936C5}" type="pres">
      <dgm:prSet presAssocID="{B8A0DC56-BDDB-4322-9E10-14BEA9F2A4F7}" presName="conn2-1" presStyleLbl="parChTrans1D2" presStyleIdx="0" presStyleCnt="4"/>
      <dgm:spPr/>
    </dgm:pt>
    <dgm:pt modelId="{AC79220F-0E12-4C66-9E5B-BE934649825D}" type="pres">
      <dgm:prSet presAssocID="{B8A0DC56-BDDB-4322-9E10-14BEA9F2A4F7}" presName="connTx" presStyleLbl="parChTrans1D2" presStyleIdx="0" presStyleCnt="4"/>
      <dgm:spPr/>
    </dgm:pt>
    <dgm:pt modelId="{AC3409A6-5A4A-469B-A895-C2E37A10D4E4}" type="pres">
      <dgm:prSet presAssocID="{08B01A93-0C40-494D-B56D-0095FD3B679F}" presName="root2" presStyleCnt="0"/>
      <dgm:spPr/>
    </dgm:pt>
    <dgm:pt modelId="{3C905300-6FA5-465B-BDE8-3B16E051FEC2}" type="pres">
      <dgm:prSet presAssocID="{08B01A93-0C40-494D-B56D-0095FD3B679F}" presName="LevelTwoTextNode" presStyleLbl="node2" presStyleIdx="0" presStyleCnt="4">
        <dgm:presLayoutVars>
          <dgm:chPref val="3"/>
        </dgm:presLayoutVars>
      </dgm:prSet>
      <dgm:spPr/>
    </dgm:pt>
    <dgm:pt modelId="{88755CA7-D3BE-4D3C-8BE3-A19E86BEFDD4}" type="pres">
      <dgm:prSet presAssocID="{08B01A93-0C40-494D-B56D-0095FD3B679F}" presName="level3hierChild" presStyleCnt="0"/>
      <dgm:spPr/>
    </dgm:pt>
    <dgm:pt modelId="{71AEAA4B-BF63-4D48-A036-FDF69D80705E}" type="pres">
      <dgm:prSet presAssocID="{0FFF42ED-9057-4411-BC88-05BAC9BB185C}" presName="conn2-1" presStyleLbl="parChTrans1D3" presStyleIdx="0" presStyleCnt="4"/>
      <dgm:spPr/>
    </dgm:pt>
    <dgm:pt modelId="{DF97041A-C22E-4CDB-91B1-1ADEE605805F}" type="pres">
      <dgm:prSet presAssocID="{0FFF42ED-9057-4411-BC88-05BAC9BB185C}" presName="connTx" presStyleLbl="parChTrans1D3" presStyleIdx="0" presStyleCnt="4"/>
      <dgm:spPr/>
    </dgm:pt>
    <dgm:pt modelId="{2AAA7655-E517-4501-BBBC-5E14AE0F6D7E}" type="pres">
      <dgm:prSet presAssocID="{B11B5D2B-8A18-40E2-96C0-E49D5CAF8D4E}" presName="root2" presStyleCnt="0"/>
      <dgm:spPr/>
    </dgm:pt>
    <dgm:pt modelId="{B2324B28-A291-4856-92BC-EE7D967D4DFE}" type="pres">
      <dgm:prSet presAssocID="{B11B5D2B-8A18-40E2-96C0-E49D5CAF8D4E}" presName="LevelTwoTextNode" presStyleLbl="node3" presStyleIdx="0" presStyleCnt="4" custScaleX="96712" custScaleY="66099" custLinFactNeighborX="-306">
        <dgm:presLayoutVars>
          <dgm:chPref val="3"/>
        </dgm:presLayoutVars>
      </dgm:prSet>
      <dgm:spPr/>
    </dgm:pt>
    <dgm:pt modelId="{E6AD23D1-D551-4324-8852-3E55E8B13270}" type="pres">
      <dgm:prSet presAssocID="{B11B5D2B-8A18-40E2-96C0-E49D5CAF8D4E}" presName="level3hierChild" presStyleCnt="0"/>
      <dgm:spPr/>
    </dgm:pt>
    <dgm:pt modelId="{2A1D169B-0D69-4742-86E9-06A75B8B31D6}" type="pres">
      <dgm:prSet presAssocID="{6DE71574-10F5-433E-9ABE-4C5B6FA99961}" presName="conn2-1" presStyleLbl="parChTrans1D2" presStyleIdx="1" presStyleCnt="4"/>
      <dgm:spPr/>
    </dgm:pt>
    <dgm:pt modelId="{195E6BF5-25EF-4190-BA92-43C79C8392BF}" type="pres">
      <dgm:prSet presAssocID="{6DE71574-10F5-433E-9ABE-4C5B6FA99961}" presName="connTx" presStyleLbl="parChTrans1D2" presStyleIdx="1" presStyleCnt="4"/>
      <dgm:spPr/>
    </dgm:pt>
    <dgm:pt modelId="{4EB5C8AB-0880-4EB4-B5BB-7BAE8D0AA7E4}" type="pres">
      <dgm:prSet presAssocID="{77F62A32-1496-4088-9DD4-B14916438818}" presName="root2" presStyleCnt="0"/>
      <dgm:spPr/>
    </dgm:pt>
    <dgm:pt modelId="{6A750231-60FD-40CA-BDED-AE5BA0D6D2C0}" type="pres">
      <dgm:prSet presAssocID="{77F62A32-1496-4088-9DD4-B14916438818}" presName="LevelTwoTextNode" presStyleLbl="node2" presStyleIdx="1" presStyleCnt="4">
        <dgm:presLayoutVars>
          <dgm:chPref val="3"/>
        </dgm:presLayoutVars>
      </dgm:prSet>
      <dgm:spPr/>
    </dgm:pt>
    <dgm:pt modelId="{82C7AF09-FFDC-42C0-ABF3-8FDFCDB7DE37}" type="pres">
      <dgm:prSet presAssocID="{77F62A32-1496-4088-9DD4-B14916438818}" presName="level3hierChild" presStyleCnt="0"/>
      <dgm:spPr/>
    </dgm:pt>
    <dgm:pt modelId="{E81C3B40-96EB-4100-B175-D8149E34FBD3}" type="pres">
      <dgm:prSet presAssocID="{A9AEF94E-FA7A-4184-B9E1-2C4FA38D3C40}" presName="conn2-1" presStyleLbl="parChTrans1D3" presStyleIdx="1" presStyleCnt="4"/>
      <dgm:spPr/>
    </dgm:pt>
    <dgm:pt modelId="{0B81D0AA-55AE-4099-A6B5-1136E4076032}" type="pres">
      <dgm:prSet presAssocID="{A9AEF94E-FA7A-4184-B9E1-2C4FA38D3C40}" presName="connTx" presStyleLbl="parChTrans1D3" presStyleIdx="1" presStyleCnt="4"/>
      <dgm:spPr/>
    </dgm:pt>
    <dgm:pt modelId="{6942B860-AC3A-4C60-9F0B-4FB8FE23D73F}" type="pres">
      <dgm:prSet presAssocID="{BB89CA8A-BF6B-42F5-971B-D95576386307}" presName="root2" presStyleCnt="0"/>
      <dgm:spPr/>
    </dgm:pt>
    <dgm:pt modelId="{720EE0EB-BCCB-4918-B123-94DD1B040E66}" type="pres">
      <dgm:prSet presAssocID="{BB89CA8A-BF6B-42F5-971B-D95576386307}" presName="LevelTwoTextNode" presStyleLbl="node3" presStyleIdx="1" presStyleCnt="4" custScaleX="96712" custScaleY="66099">
        <dgm:presLayoutVars>
          <dgm:chPref val="3"/>
        </dgm:presLayoutVars>
      </dgm:prSet>
      <dgm:spPr/>
    </dgm:pt>
    <dgm:pt modelId="{C54AC132-5818-404F-90D8-679A112CEB91}" type="pres">
      <dgm:prSet presAssocID="{BB89CA8A-BF6B-42F5-971B-D95576386307}" presName="level3hierChild" presStyleCnt="0"/>
      <dgm:spPr/>
    </dgm:pt>
    <dgm:pt modelId="{974FCF4E-53E3-4BAD-AC43-F6F80B87C6C3}" type="pres">
      <dgm:prSet presAssocID="{CD32052F-ED90-4706-ADB9-D871079093F8}" presName="conn2-1" presStyleLbl="parChTrans1D2" presStyleIdx="2" presStyleCnt="4"/>
      <dgm:spPr/>
    </dgm:pt>
    <dgm:pt modelId="{6260F5FA-1D50-4596-A904-648D4A612FA4}" type="pres">
      <dgm:prSet presAssocID="{CD32052F-ED90-4706-ADB9-D871079093F8}" presName="connTx" presStyleLbl="parChTrans1D2" presStyleIdx="2" presStyleCnt="4"/>
      <dgm:spPr/>
    </dgm:pt>
    <dgm:pt modelId="{3E44AA35-E590-45C3-8A5F-B896CA3DFED6}" type="pres">
      <dgm:prSet presAssocID="{2E4BEF11-5537-4EDF-ADFB-89925C315FCB}" presName="root2" presStyleCnt="0"/>
      <dgm:spPr/>
    </dgm:pt>
    <dgm:pt modelId="{41843797-D947-4B21-99F5-D9AA867B721B}" type="pres">
      <dgm:prSet presAssocID="{2E4BEF11-5537-4EDF-ADFB-89925C315FCB}" presName="LevelTwoTextNode" presStyleLbl="node2" presStyleIdx="2" presStyleCnt="4">
        <dgm:presLayoutVars>
          <dgm:chPref val="3"/>
        </dgm:presLayoutVars>
      </dgm:prSet>
      <dgm:spPr/>
    </dgm:pt>
    <dgm:pt modelId="{DEC71EDA-B627-4958-8D2A-5DD3F620352C}" type="pres">
      <dgm:prSet presAssocID="{2E4BEF11-5537-4EDF-ADFB-89925C315FCB}" presName="level3hierChild" presStyleCnt="0"/>
      <dgm:spPr/>
    </dgm:pt>
    <dgm:pt modelId="{B7A6446C-1071-4449-9A14-5A3F3588DBA5}" type="pres">
      <dgm:prSet presAssocID="{A45436D6-345E-40A0-B73C-E02867FA5254}" presName="conn2-1" presStyleLbl="parChTrans1D3" presStyleIdx="2" presStyleCnt="4"/>
      <dgm:spPr/>
    </dgm:pt>
    <dgm:pt modelId="{376C0393-CF66-4883-AF1C-33A466BCE72A}" type="pres">
      <dgm:prSet presAssocID="{A45436D6-345E-40A0-B73C-E02867FA5254}" presName="connTx" presStyleLbl="parChTrans1D3" presStyleIdx="2" presStyleCnt="4"/>
      <dgm:spPr/>
    </dgm:pt>
    <dgm:pt modelId="{76E1E698-5464-496D-8B86-8DD4777AB6B1}" type="pres">
      <dgm:prSet presAssocID="{F9B37710-DBAB-4B31-98FA-92AE4B4A1D0E}" presName="root2" presStyleCnt="0"/>
      <dgm:spPr/>
    </dgm:pt>
    <dgm:pt modelId="{B4168A65-BB0B-4690-A15B-76376273284B}" type="pres">
      <dgm:prSet presAssocID="{F9B37710-DBAB-4B31-98FA-92AE4B4A1D0E}" presName="LevelTwoTextNode" presStyleLbl="node3" presStyleIdx="2" presStyleCnt="4" custScaleX="96712" custScaleY="66099" custLinFactNeighborX="-66" custLinFactNeighborY="-589">
        <dgm:presLayoutVars>
          <dgm:chPref val="3"/>
        </dgm:presLayoutVars>
      </dgm:prSet>
      <dgm:spPr/>
    </dgm:pt>
    <dgm:pt modelId="{7322FAD8-A33F-40B3-B4CD-46D51E3482E7}" type="pres">
      <dgm:prSet presAssocID="{F9B37710-DBAB-4B31-98FA-92AE4B4A1D0E}" presName="level3hierChild" presStyleCnt="0"/>
      <dgm:spPr/>
    </dgm:pt>
    <dgm:pt modelId="{44EF0421-3D9C-4AE9-87E4-CAAA672E39AA}" type="pres">
      <dgm:prSet presAssocID="{72B1BA41-47BA-43C5-AD7C-541DF6CE3FD4}" presName="conn2-1" presStyleLbl="parChTrans1D2" presStyleIdx="3" presStyleCnt="4"/>
      <dgm:spPr/>
    </dgm:pt>
    <dgm:pt modelId="{6D30CFCE-47E4-4C34-BC06-D86B8C9C0755}" type="pres">
      <dgm:prSet presAssocID="{72B1BA41-47BA-43C5-AD7C-541DF6CE3FD4}" presName="connTx" presStyleLbl="parChTrans1D2" presStyleIdx="3" presStyleCnt="4"/>
      <dgm:spPr/>
    </dgm:pt>
    <dgm:pt modelId="{A7D3064E-556C-4B89-8136-6423CB2A25A6}" type="pres">
      <dgm:prSet presAssocID="{16083B8D-518E-4B68-876C-9B87BBBA7212}" presName="root2" presStyleCnt="0"/>
      <dgm:spPr/>
    </dgm:pt>
    <dgm:pt modelId="{42EC2FFE-A61A-446B-9C7C-64382E80774E}" type="pres">
      <dgm:prSet presAssocID="{16083B8D-518E-4B68-876C-9B87BBBA7212}" presName="LevelTwoTextNode" presStyleLbl="node2" presStyleIdx="3" presStyleCnt="4">
        <dgm:presLayoutVars>
          <dgm:chPref val="3"/>
        </dgm:presLayoutVars>
      </dgm:prSet>
      <dgm:spPr/>
    </dgm:pt>
    <dgm:pt modelId="{6797571E-B6ED-42A1-9D61-47F951B87FEF}" type="pres">
      <dgm:prSet presAssocID="{16083B8D-518E-4B68-876C-9B87BBBA7212}" presName="level3hierChild" presStyleCnt="0"/>
      <dgm:spPr/>
    </dgm:pt>
    <dgm:pt modelId="{FEF7F661-8745-4A6B-99B5-018FAB29987A}" type="pres">
      <dgm:prSet presAssocID="{6B304273-4B4E-45F7-B354-E5CDBA57A260}" presName="conn2-1" presStyleLbl="parChTrans1D3" presStyleIdx="3" presStyleCnt="4"/>
      <dgm:spPr/>
    </dgm:pt>
    <dgm:pt modelId="{674232B6-4F61-4BEF-A144-B3C782BB28D4}" type="pres">
      <dgm:prSet presAssocID="{6B304273-4B4E-45F7-B354-E5CDBA57A260}" presName="connTx" presStyleLbl="parChTrans1D3" presStyleIdx="3" presStyleCnt="4"/>
      <dgm:spPr/>
    </dgm:pt>
    <dgm:pt modelId="{52C1B1A3-ACC7-4456-A0ED-68CAAE3B2190}" type="pres">
      <dgm:prSet presAssocID="{DFF648C4-5CA4-49E9-AE87-CC9A2C017C86}" presName="root2" presStyleCnt="0"/>
      <dgm:spPr/>
    </dgm:pt>
    <dgm:pt modelId="{41394A1D-301E-4DDC-8874-45C958E6B34F}" type="pres">
      <dgm:prSet presAssocID="{DFF648C4-5CA4-49E9-AE87-CC9A2C017C86}" presName="LevelTwoTextNode" presStyleLbl="node3" presStyleIdx="3" presStyleCnt="4" custScaleX="96712" custScaleY="66099">
        <dgm:presLayoutVars>
          <dgm:chPref val="3"/>
        </dgm:presLayoutVars>
      </dgm:prSet>
      <dgm:spPr/>
    </dgm:pt>
    <dgm:pt modelId="{5F63EEFB-65A5-456D-BFBC-8005A3DEDA37}" type="pres">
      <dgm:prSet presAssocID="{DFF648C4-5CA4-49E9-AE87-CC9A2C017C86}" presName="level3hierChild" presStyleCnt="0"/>
      <dgm:spPr/>
    </dgm:pt>
  </dgm:ptLst>
  <dgm:cxnLst>
    <dgm:cxn modelId="{9DE5FB0B-A5B8-47D6-B242-F3B09CB37176}" type="presOf" srcId="{6DE71574-10F5-433E-9ABE-4C5B6FA99961}" destId="{195E6BF5-25EF-4190-BA92-43C79C8392BF}" srcOrd="1" destOrd="0" presId="urn:microsoft.com/office/officeart/2008/layout/HorizontalMultiLevelHierarchy"/>
    <dgm:cxn modelId="{DC84CB0C-58F0-4DCC-BF31-6BCA20CCF0DE}" srcId="{A66DD5DE-80B3-41CF-9D38-DAA18F7FD5BE}" destId="{77F62A32-1496-4088-9DD4-B14916438818}" srcOrd="1" destOrd="0" parTransId="{6DE71574-10F5-433E-9ABE-4C5B6FA99961}" sibTransId="{91C8436A-BE89-47EF-81E1-60DEDF8E26AC}"/>
    <dgm:cxn modelId="{57BD520E-AC54-4BA9-A637-E863118A1E89}" type="presOf" srcId="{6DE71574-10F5-433E-9ABE-4C5B6FA99961}" destId="{2A1D169B-0D69-4742-86E9-06A75B8B31D6}" srcOrd="0" destOrd="0" presId="urn:microsoft.com/office/officeart/2008/layout/HorizontalMultiLevelHierarchy"/>
    <dgm:cxn modelId="{AB372810-9A71-472C-A283-771A64886221}" type="presOf" srcId="{77F62A32-1496-4088-9DD4-B14916438818}" destId="{6A750231-60FD-40CA-BDED-AE5BA0D6D2C0}" srcOrd="0" destOrd="0" presId="urn:microsoft.com/office/officeart/2008/layout/HorizontalMultiLevelHierarchy"/>
    <dgm:cxn modelId="{45C67A13-342B-450B-B110-5CD557E2309E}" type="presOf" srcId="{6B304273-4B4E-45F7-B354-E5CDBA57A260}" destId="{674232B6-4F61-4BEF-A144-B3C782BB28D4}" srcOrd="1" destOrd="0" presId="urn:microsoft.com/office/officeart/2008/layout/HorizontalMultiLevelHierarchy"/>
    <dgm:cxn modelId="{8CC6C616-E7B3-4457-85D4-7DCDB639A214}" type="presOf" srcId="{A45436D6-345E-40A0-B73C-E02867FA5254}" destId="{376C0393-CF66-4883-AF1C-33A466BCE72A}" srcOrd="1" destOrd="0" presId="urn:microsoft.com/office/officeart/2008/layout/HorizontalMultiLevelHierarchy"/>
    <dgm:cxn modelId="{84381F1C-CBF7-402F-8156-1566E455447B}" type="presOf" srcId="{CD32052F-ED90-4706-ADB9-D871079093F8}" destId="{6260F5FA-1D50-4596-A904-648D4A612FA4}" srcOrd="1" destOrd="0" presId="urn:microsoft.com/office/officeart/2008/layout/HorizontalMultiLevelHierarchy"/>
    <dgm:cxn modelId="{51B0FF24-8E5B-4725-83B8-297B9310ED99}" type="presOf" srcId="{B11B5D2B-8A18-40E2-96C0-E49D5CAF8D4E}" destId="{B2324B28-A291-4856-92BC-EE7D967D4DFE}" srcOrd="0" destOrd="0" presId="urn:microsoft.com/office/officeart/2008/layout/HorizontalMultiLevelHierarchy"/>
    <dgm:cxn modelId="{10CF4625-2BBD-43C8-9EFE-723196DE0F2D}" srcId="{A66DD5DE-80B3-41CF-9D38-DAA18F7FD5BE}" destId="{08B01A93-0C40-494D-B56D-0095FD3B679F}" srcOrd="0" destOrd="0" parTransId="{B8A0DC56-BDDB-4322-9E10-14BEA9F2A4F7}" sibTransId="{A6EE9878-A6B7-4892-965D-8CA1FC710CC6}"/>
    <dgm:cxn modelId="{83B6EC32-9359-4EF0-98D1-C4FF3CD6D559}" type="presOf" srcId="{08B01A93-0C40-494D-B56D-0095FD3B679F}" destId="{3C905300-6FA5-465B-BDE8-3B16E051FEC2}" srcOrd="0" destOrd="0" presId="urn:microsoft.com/office/officeart/2008/layout/HorizontalMultiLevelHierarchy"/>
    <dgm:cxn modelId="{85A79640-D557-49E5-9769-A2AE0152B053}" type="presOf" srcId="{27B5E342-74B0-4C34-BD46-70EF867A43F2}" destId="{20D917AD-61F3-45F3-B0BC-5088BCAD47A3}" srcOrd="0" destOrd="0" presId="urn:microsoft.com/office/officeart/2008/layout/HorizontalMultiLevelHierarchy"/>
    <dgm:cxn modelId="{CFBF0D5B-F2D8-4898-89CE-AEC27CD74042}" type="presOf" srcId="{F9B37710-DBAB-4B31-98FA-92AE4B4A1D0E}" destId="{B4168A65-BB0B-4690-A15B-76376273284B}" srcOrd="0" destOrd="0" presId="urn:microsoft.com/office/officeart/2008/layout/HorizontalMultiLevelHierarchy"/>
    <dgm:cxn modelId="{8107C746-28BD-4C11-8040-00EE6B6C1717}" srcId="{A66DD5DE-80B3-41CF-9D38-DAA18F7FD5BE}" destId="{16083B8D-518E-4B68-876C-9B87BBBA7212}" srcOrd="3" destOrd="0" parTransId="{72B1BA41-47BA-43C5-AD7C-541DF6CE3FD4}" sibTransId="{06EA9E91-24F0-4F6A-B5D2-BBE84FE0BE26}"/>
    <dgm:cxn modelId="{24C5AA49-A010-4A6C-B002-6F0CA3731B04}" type="presOf" srcId="{A9AEF94E-FA7A-4184-B9E1-2C4FA38D3C40}" destId="{E81C3B40-96EB-4100-B175-D8149E34FBD3}" srcOrd="0" destOrd="0" presId="urn:microsoft.com/office/officeart/2008/layout/HorizontalMultiLevelHierarchy"/>
    <dgm:cxn modelId="{3AE67A4B-1EF1-4107-A250-C5A33087B03B}" type="presOf" srcId="{BB89CA8A-BF6B-42F5-971B-D95576386307}" destId="{720EE0EB-BCCB-4918-B123-94DD1B040E66}" srcOrd="0" destOrd="0" presId="urn:microsoft.com/office/officeart/2008/layout/HorizontalMultiLevelHierarchy"/>
    <dgm:cxn modelId="{C00AB253-8625-43E4-A9A2-4A0100495A29}" srcId="{27B5E342-74B0-4C34-BD46-70EF867A43F2}" destId="{A66DD5DE-80B3-41CF-9D38-DAA18F7FD5BE}" srcOrd="0" destOrd="0" parTransId="{B9CDE1BA-156E-41B7-B98D-846D6B0B9A49}" sibTransId="{CC6B756C-709F-425C-8E84-DD2F1BE48725}"/>
    <dgm:cxn modelId="{EEB2B479-89F9-406D-910A-FB61C5B04F77}" srcId="{77F62A32-1496-4088-9DD4-B14916438818}" destId="{BB89CA8A-BF6B-42F5-971B-D95576386307}" srcOrd="0" destOrd="0" parTransId="{A9AEF94E-FA7A-4184-B9E1-2C4FA38D3C40}" sibTransId="{D625DF36-7FBD-4BD0-BDEB-FEBDC367C033}"/>
    <dgm:cxn modelId="{C0D4857E-E157-4186-9922-4CD71BED3E01}" type="presOf" srcId="{A45436D6-345E-40A0-B73C-E02867FA5254}" destId="{B7A6446C-1071-4449-9A14-5A3F3588DBA5}" srcOrd="0" destOrd="0" presId="urn:microsoft.com/office/officeart/2008/layout/HorizontalMultiLevelHierarchy"/>
    <dgm:cxn modelId="{194BC981-BC75-4FA1-8E38-C732D4BF2AC7}" type="presOf" srcId="{0FFF42ED-9057-4411-BC88-05BAC9BB185C}" destId="{DF97041A-C22E-4CDB-91B1-1ADEE605805F}" srcOrd="1" destOrd="0" presId="urn:microsoft.com/office/officeart/2008/layout/HorizontalMultiLevelHierarchy"/>
    <dgm:cxn modelId="{8957548E-BB69-4ED3-96E6-1545BDE0EFE5}" type="presOf" srcId="{B8A0DC56-BDDB-4322-9E10-14BEA9F2A4F7}" destId="{AC79220F-0E12-4C66-9E5B-BE934649825D}" srcOrd="1" destOrd="0" presId="urn:microsoft.com/office/officeart/2008/layout/HorizontalMultiLevelHierarchy"/>
    <dgm:cxn modelId="{2638EF8E-DD79-4468-ADAA-537D2DA3F0C2}" srcId="{16083B8D-518E-4B68-876C-9B87BBBA7212}" destId="{DFF648C4-5CA4-49E9-AE87-CC9A2C017C86}" srcOrd="0" destOrd="0" parTransId="{6B304273-4B4E-45F7-B354-E5CDBA57A260}" sibTransId="{24C1D144-56CE-43FF-AF81-C4745A60AD53}"/>
    <dgm:cxn modelId="{03C37BA0-5CF8-4E7C-8EE6-EAD269BBD774}" type="presOf" srcId="{A66DD5DE-80B3-41CF-9D38-DAA18F7FD5BE}" destId="{3735376C-B8A3-465F-996F-B128E169BFA2}" srcOrd="0" destOrd="0" presId="urn:microsoft.com/office/officeart/2008/layout/HorizontalMultiLevelHierarchy"/>
    <dgm:cxn modelId="{DB6EE8A0-BC62-418E-BB53-6F2905A277CC}" type="presOf" srcId="{CD32052F-ED90-4706-ADB9-D871079093F8}" destId="{974FCF4E-53E3-4BAD-AC43-F6F80B87C6C3}" srcOrd="0" destOrd="0" presId="urn:microsoft.com/office/officeart/2008/layout/HorizontalMultiLevelHierarchy"/>
    <dgm:cxn modelId="{724C30A1-74E2-408E-98C1-D062A931A8B0}" type="presOf" srcId="{0FFF42ED-9057-4411-BC88-05BAC9BB185C}" destId="{71AEAA4B-BF63-4D48-A036-FDF69D80705E}" srcOrd="0" destOrd="0" presId="urn:microsoft.com/office/officeart/2008/layout/HorizontalMultiLevelHierarchy"/>
    <dgm:cxn modelId="{3217D5C1-96D7-4838-B6DE-94E3CE76ED51}" type="presOf" srcId="{B8A0DC56-BDDB-4322-9E10-14BEA9F2A4F7}" destId="{3556BC38-56DA-4FB9-BCCE-6A18733936C5}" srcOrd="0" destOrd="0" presId="urn:microsoft.com/office/officeart/2008/layout/HorizontalMultiLevelHierarchy"/>
    <dgm:cxn modelId="{0B69F6C5-F045-4009-BE97-59C19EFB0C7F}" srcId="{A66DD5DE-80B3-41CF-9D38-DAA18F7FD5BE}" destId="{2E4BEF11-5537-4EDF-ADFB-89925C315FCB}" srcOrd="2" destOrd="0" parTransId="{CD32052F-ED90-4706-ADB9-D871079093F8}" sibTransId="{CF808D61-49B0-41B2-8FB0-8C6C415E5CC2}"/>
    <dgm:cxn modelId="{D34E7FD5-41FE-4BE3-967A-404FD6657616}" srcId="{2E4BEF11-5537-4EDF-ADFB-89925C315FCB}" destId="{F9B37710-DBAB-4B31-98FA-92AE4B4A1D0E}" srcOrd="0" destOrd="0" parTransId="{A45436D6-345E-40A0-B73C-E02867FA5254}" sibTransId="{D3684762-8B67-4AF5-A1FE-EEA57EA3366A}"/>
    <dgm:cxn modelId="{D70E1CDC-D289-4207-9ECD-35A8FCB866B5}" type="presOf" srcId="{2E4BEF11-5537-4EDF-ADFB-89925C315FCB}" destId="{41843797-D947-4B21-99F5-D9AA867B721B}" srcOrd="0" destOrd="0" presId="urn:microsoft.com/office/officeart/2008/layout/HorizontalMultiLevelHierarchy"/>
    <dgm:cxn modelId="{41346EDC-F2C2-4F5D-BDF9-F937E792339C}" srcId="{08B01A93-0C40-494D-B56D-0095FD3B679F}" destId="{B11B5D2B-8A18-40E2-96C0-E49D5CAF8D4E}" srcOrd="0" destOrd="0" parTransId="{0FFF42ED-9057-4411-BC88-05BAC9BB185C}" sibTransId="{0E0249C2-3615-4796-8C56-8AB4E3991D35}"/>
    <dgm:cxn modelId="{4D5231E1-BAC5-4368-A5D2-4BCA674E7051}" type="presOf" srcId="{72B1BA41-47BA-43C5-AD7C-541DF6CE3FD4}" destId="{6D30CFCE-47E4-4C34-BC06-D86B8C9C0755}" srcOrd="1" destOrd="0" presId="urn:microsoft.com/office/officeart/2008/layout/HorizontalMultiLevelHierarchy"/>
    <dgm:cxn modelId="{9D0674E7-3793-4B2E-BC45-595793CA31BD}" type="presOf" srcId="{16083B8D-518E-4B68-876C-9B87BBBA7212}" destId="{42EC2FFE-A61A-446B-9C7C-64382E80774E}" srcOrd="0" destOrd="0" presId="urn:microsoft.com/office/officeart/2008/layout/HorizontalMultiLevelHierarchy"/>
    <dgm:cxn modelId="{55A62CF5-45DB-4757-85E1-802E4C0ADF9F}" type="presOf" srcId="{DFF648C4-5CA4-49E9-AE87-CC9A2C017C86}" destId="{41394A1D-301E-4DDC-8874-45C958E6B34F}" srcOrd="0" destOrd="0" presId="urn:microsoft.com/office/officeart/2008/layout/HorizontalMultiLevelHierarchy"/>
    <dgm:cxn modelId="{800A5BF5-0308-4E63-AD05-8EEB422471ED}" type="presOf" srcId="{72B1BA41-47BA-43C5-AD7C-541DF6CE3FD4}" destId="{44EF0421-3D9C-4AE9-87E4-CAAA672E39AA}" srcOrd="0" destOrd="0" presId="urn:microsoft.com/office/officeart/2008/layout/HorizontalMultiLevelHierarchy"/>
    <dgm:cxn modelId="{D7BF0AFC-7324-45A8-A755-74A600F44AFA}" type="presOf" srcId="{A9AEF94E-FA7A-4184-B9E1-2C4FA38D3C40}" destId="{0B81D0AA-55AE-4099-A6B5-1136E4076032}" srcOrd="1" destOrd="0" presId="urn:microsoft.com/office/officeart/2008/layout/HorizontalMultiLevelHierarchy"/>
    <dgm:cxn modelId="{2E05D2FE-2042-440C-9C2B-C465ABD6E3F5}" type="presOf" srcId="{6B304273-4B4E-45F7-B354-E5CDBA57A260}" destId="{FEF7F661-8745-4A6B-99B5-018FAB29987A}" srcOrd="0" destOrd="0" presId="urn:microsoft.com/office/officeart/2008/layout/HorizontalMultiLevelHierarchy"/>
    <dgm:cxn modelId="{9E119B87-F2FC-481E-AB22-070BCFF1E8BA}" type="presParOf" srcId="{20D917AD-61F3-45F3-B0BC-5088BCAD47A3}" destId="{8135CEC4-8923-4734-B10C-AA5A5EFC26F3}" srcOrd="0" destOrd="0" presId="urn:microsoft.com/office/officeart/2008/layout/HorizontalMultiLevelHierarchy"/>
    <dgm:cxn modelId="{F82FDBCF-49E9-456B-B92B-110F8439F9F9}" type="presParOf" srcId="{8135CEC4-8923-4734-B10C-AA5A5EFC26F3}" destId="{3735376C-B8A3-465F-996F-B128E169BFA2}" srcOrd="0" destOrd="0" presId="urn:microsoft.com/office/officeart/2008/layout/HorizontalMultiLevelHierarchy"/>
    <dgm:cxn modelId="{BD326E4A-6B04-4782-99DD-05EABA43D2E8}" type="presParOf" srcId="{8135CEC4-8923-4734-B10C-AA5A5EFC26F3}" destId="{7D60711B-FAA5-4C93-A311-891073580F61}" srcOrd="1" destOrd="0" presId="urn:microsoft.com/office/officeart/2008/layout/HorizontalMultiLevelHierarchy"/>
    <dgm:cxn modelId="{31F44BF0-9BF4-4731-94BE-452C059991FE}" type="presParOf" srcId="{7D60711B-FAA5-4C93-A311-891073580F61}" destId="{3556BC38-56DA-4FB9-BCCE-6A18733936C5}" srcOrd="0" destOrd="0" presId="urn:microsoft.com/office/officeart/2008/layout/HorizontalMultiLevelHierarchy"/>
    <dgm:cxn modelId="{90D7CE89-4CC3-48FD-8AF3-1C56DE5D4234}" type="presParOf" srcId="{3556BC38-56DA-4FB9-BCCE-6A18733936C5}" destId="{AC79220F-0E12-4C66-9E5B-BE934649825D}" srcOrd="0" destOrd="0" presId="urn:microsoft.com/office/officeart/2008/layout/HorizontalMultiLevelHierarchy"/>
    <dgm:cxn modelId="{5AC8E69C-D1B7-4E44-9CF1-642D6FF1D1A2}" type="presParOf" srcId="{7D60711B-FAA5-4C93-A311-891073580F61}" destId="{AC3409A6-5A4A-469B-A895-C2E37A10D4E4}" srcOrd="1" destOrd="0" presId="urn:microsoft.com/office/officeart/2008/layout/HorizontalMultiLevelHierarchy"/>
    <dgm:cxn modelId="{DC4744A3-7A0F-4EEE-BE40-22FA93C45504}" type="presParOf" srcId="{AC3409A6-5A4A-469B-A895-C2E37A10D4E4}" destId="{3C905300-6FA5-465B-BDE8-3B16E051FEC2}" srcOrd="0" destOrd="0" presId="urn:microsoft.com/office/officeart/2008/layout/HorizontalMultiLevelHierarchy"/>
    <dgm:cxn modelId="{B1A95099-1688-4451-82AF-BC8FE7B7236C}" type="presParOf" srcId="{AC3409A6-5A4A-469B-A895-C2E37A10D4E4}" destId="{88755CA7-D3BE-4D3C-8BE3-A19E86BEFDD4}" srcOrd="1" destOrd="0" presId="urn:microsoft.com/office/officeart/2008/layout/HorizontalMultiLevelHierarchy"/>
    <dgm:cxn modelId="{AFC2A4E5-7328-4CB0-A34C-884E84DA8A1F}" type="presParOf" srcId="{88755CA7-D3BE-4D3C-8BE3-A19E86BEFDD4}" destId="{71AEAA4B-BF63-4D48-A036-FDF69D80705E}" srcOrd="0" destOrd="0" presId="urn:microsoft.com/office/officeart/2008/layout/HorizontalMultiLevelHierarchy"/>
    <dgm:cxn modelId="{73B117BF-18A3-4503-9FCE-DB592C0DE2B2}" type="presParOf" srcId="{71AEAA4B-BF63-4D48-A036-FDF69D80705E}" destId="{DF97041A-C22E-4CDB-91B1-1ADEE605805F}" srcOrd="0" destOrd="0" presId="urn:microsoft.com/office/officeart/2008/layout/HorizontalMultiLevelHierarchy"/>
    <dgm:cxn modelId="{2AEE8D92-FDC9-4CD5-8BBA-8CB62B79C279}" type="presParOf" srcId="{88755CA7-D3BE-4D3C-8BE3-A19E86BEFDD4}" destId="{2AAA7655-E517-4501-BBBC-5E14AE0F6D7E}" srcOrd="1" destOrd="0" presId="urn:microsoft.com/office/officeart/2008/layout/HorizontalMultiLevelHierarchy"/>
    <dgm:cxn modelId="{EC0240DD-D412-44B4-8054-8CE19B612909}" type="presParOf" srcId="{2AAA7655-E517-4501-BBBC-5E14AE0F6D7E}" destId="{B2324B28-A291-4856-92BC-EE7D967D4DFE}" srcOrd="0" destOrd="0" presId="urn:microsoft.com/office/officeart/2008/layout/HorizontalMultiLevelHierarchy"/>
    <dgm:cxn modelId="{60209E37-18FA-4A8D-8C3E-CEFFD2F4EDB9}" type="presParOf" srcId="{2AAA7655-E517-4501-BBBC-5E14AE0F6D7E}" destId="{E6AD23D1-D551-4324-8852-3E55E8B13270}" srcOrd="1" destOrd="0" presId="urn:microsoft.com/office/officeart/2008/layout/HorizontalMultiLevelHierarchy"/>
    <dgm:cxn modelId="{A2C02049-ADBC-452E-BE0F-76103DAB58C3}" type="presParOf" srcId="{7D60711B-FAA5-4C93-A311-891073580F61}" destId="{2A1D169B-0D69-4742-86E9-06A75B8B31D6}" srcOrd="2" destOrd="0" presId="urn:microsoft.com/office/officeart/2008/layout/HorizontalMultiLevelHierarchy"/>
    <dgm:cxn modelId="{FAA044A9-A055-42EB-B36B-8FED89E08A7B}" type="presParOf" srcId="{2A1D169B-0D69-4742-86E9-06A75B8B31D6}" destId="{195E6BF5-25EF-4190-BA92-43C79C8392BF}" srcOrd="0" destOrd="0" presId="urn:microsoft.com/office/officeart/2008/layout/HorizontalMultiLevelHierarchy"/>
    <dgm:cxn modelId="{B16E9B1F-E845-44D1-BBAD-32E2113A6DAF}" type="presParOf" srcId="{7D60711B-FAA5-4C93-A311-891073580F61}" destId="{4EB5C8AB-0880-4EB4-B5BB-7BAE8D0AA7E4}" srcOrd="3" destOrd="0" presId="urn:microsoft.com/office/officeart/2008/layout/HorizontalMultiLevelHierarchy"/>
    <dgm:cxn modelId="{A48DFFA0-7EBD-49D9-A262-EAD55ED2C6F2}" type="presParOf" srcId="{4EB5C8AB-0880-4EB4-B5BB-7BAE8D0AA7E4}" destId="{6A750231-60FD-40CA-BDED-AE5BA0D6D2C0}" srcOrd="0" destOrd="0" presId="urn:microsoft.com/office/officeart/2008/layout/HorizontalMultiLevelHierarchy"/>
    <dgm:cxn modelId="{F594A2FA-5E72-47F5-A55E-489338403DAD}" type="presParOf" srcId="{4EB5C8AB-0880-4EB4-B5BB-7BAE8D0AA7E4}" destId="{82C7AF09-FFDC-42C0-ABF3-8FDFCDB7DE37}" srcOrd="1" destOrd="0" presId="urn:microsoft.com/office/officeart/2008/layout/HorizontalMultiLevelHierarchy"/>
    <dgm:cxn modelId="{4A2145E5-8F05-42AA-B544-5DA4C8BCC6B8}" type="presParOf" srcId="{82C7AF09-FFDC-42C0-ABF3-8FDFCDB7DE37}" destId="{E81C3B40-96EB-4100-B175-D8149E34FBD3}" srcOrd="0" destOrd="0" presId="urn:microsoft.com/office/officeart/2008/layout/HorizontalMultiLevelHierarchy"/>
    <dgm:cxn modelId="{06F79839-5DEC-4A24-8B99-6D5189BE7AE1}" type="presParOf" srcId="{E81C3B40-96EB-4100-B175-D8149E34FBD3}" destId="{0B81D0AA-55AE-4099-A6B5-1136E4076032}" srcOrd="0" destOrd="0" presId="urn:microsoft.com/office/officeart/2008/layout/HorizontalMultiLevelHierarchy"/>
    <dgm:cxn modelId="{5CBC3F74-0E23-41F9-A387-97A96B55D3D3}" type="presParOf" srcId="{82C7AF09-FFDC-42C0-ABF3-8FDFCDB7DE37}" destId="{6942B860-AC3A-4C60-9F0B-4FB8FE23D73F}" srcOrd="1" destOrd="0" presId="urn:microsoft.com/office/officeart/2008/layout/HorizontalMultiLevelHierarchy"/>
    <dgm:cxn modelId="{13A5127C-64E4-4A10-8717-AE070A20D44B}" type="presParOf" srcId="{6942B860-AC3A-4C60-9F0B-4FB8FE23D73F}" destId="{720EE0EB-BCCB-4918-B123-94DD1B040E66}" srcOrd="0" destOrd="0" presId="urn:microsoft.com/office/officeart/2008/layout/HorizontalMultiLevelHierarchy"/>
    <dgm:cxn modelId="{DF88C098-3792-4487-9C24-BB26503F6123}" type="presParOf" srcId="{6942B860-AC3A-4C60-9F0B-4FB8FE23D73F}" destId="{C54AC132-5818-404F-90D8-679A112CEB91}" srcOrd="1" destOrd="0" presId="urn:microsoft.com/office/officeart/2008/layout/HorizontalMultiLevelHierarchy"/>
    <dgm:cxn modelId="{D0351955-CC5E-4648-9601-EEF21CBF74B1}" type="presParOf" srcId="{7D60711B-FAA5-4C93-A311-891073580F61}" destId="{974FCF4E-53E3-4BAD-AC43-F6F80B87C6C3}" srcOrd="4" destOrd="0" presId="urn:microsoft.com/office/officeart/2008/layout/HorizontalMultiLevelHierarchy"/>
    <dgm:cxn modelId="{6D1DF242-52FE-4806-919F-A578101FA4B1}" type="presParOf" srcId="{974FCF4E-53E3-4BAD-AC43-F6F80B87C6C3}" destId="{6260F5FA-1D50-4596-A904-648D4A612FA4}" srcOrd="0" destOrd="0" presId="urn:microsoft.com/office/officeart/2008/layout/HorizontalMultiLevelHierarchy"/>
    <dgm:cxn modelId="{6BF402C2-BCA2-4703-90BF-851A0B28D920}" type="presParOf" srcId="{7D60711B-FAA5-4C93-A311-891073580F61}" destId="{3E44AA35-E590-45C3-8A5F-B896CA3DFED6}" srcOrd="5" destOrd="0" presId="urn:microsoft.com/office/officeart/2008/layout/HorizontalMultiLevelHierarchy"/>
    <dgm:cxn modelId="{F7D8077A-32C4-48DD-B580-9751C41687D4}" type="presParOf" srcId="{3E44AA35-E590-45C3-8A5F-B896CA3DFED6}" destId="{41843797-D947-4B21-99F5-D9AA867B721B}" srcOrd="0" destOrd="0" presId="urn:microsoft.com/office/officeart/2008/layout/HorizontalMultiLevelHierarchy"/>
    <dgm:cxn modelId="{25BE5EF9-CA8D-4DA5-94EA-5A3C863DCFCE}" type="presParOf" srcId="{3E44AA35-E590-45C3-8A5F-B896CA3DFED6}" destId="{DEC71EDA-B627-4958-8D2A-5DD3F620352C}" srcOrd="1" destOrd="0" presId="urn:microsoft.com/office/officeart/2008/layout/HorizontalMultiLevelHierarchy"/>
    <dgm:cxn modelId="{F4D2524F-23B7-4865-AC40-2E457090318F}" type="presParOf" srcId="{DEC71EDA-B627-4958-8D2A-5DD3F620352C}" destId="{B7A6446C-1071-4449-9A14-5A3F3588DBA5}" srcOrd="0" destOrd="0" presId="urn:microsoft.com/office/officeart/2008/layout/HorizontalMultiLevelHierarchy"/>
    <dgm:cxn modelId="{36158155-EA32-43A8-AF8A-B9C08BF270D1}" type="presParOf" srcId="{B7A6446C-1071-4449-9A14-5A3F3588DBA5}" destId="{376C0393-CF66-4883-AF1C-33A466BCE72A}" srcOrd="0" destOrd="0" presId="urn:microsoft.com/office/officeart/2008/layout/HorizontalMultiLevelHierarchy"/>
    <dgm:cxn modelId="{F587C603-1C64-4521-9BC6-F3E157F24A0A}" type="presParOf" srcId="{DEC71EDA-B627-4958-8D2A-5DD3F620352C}" destId="{76E1E698-5464-496D-8B86-8DD4777AB6B1}" srcOrd="1" destOrd="0" presId="urn:microsoft.com/office/officeart/2008/layout/HorizontalMultiLevelHierarchy"/>
    <dgm:cxn modelId="{E1AF9919-DB19-4424-B898-F6A67297547C}" type="presParOf" srcId="{76E1E698-5464-496D-8B86-8DD4777AB6B1}" destId="{B4168A65-BB0B-4690-A15B-76376273284B}" srcOrd="0" destOrd="0" presId="urn:microsoft.com/office/officeart/2008/layout/HorizontalMultiLevelHierarchy"/>
    <dgm:cxn modelId="{DF1D2843-E873-421B-8CB9-971DA433A127}" type="presParOf" srcId="{76E1E698-5464-496D-8B86-8DD4777AB6B1}" destId="{7322FAD8-A33F-40B3-B4CD-46D51E3482E7}" srcOrd="1" destOrd="0" presId="urn:microsoft.com/office/officeart/2008/layout/HorizontalMultiLevelHierarchy"/>
    <dgm:cxn modelId="{681497F4-E7F5-43A9-8864-462A341F1C52}" type="presParOf" srcId="{7D60711B-FAA5-4C93-A311-891073580F61}" destId="{44EF0421-3D9C-4AE9-87E4-CAAA672E39AA}" srcOrd="6" destOrd="0" presId="urn:microsoft.com/office/officeart/2008/layout/HorizontalMultiLevelHierarchy"/>
    <dgm:cxn modelId="{89DF9561-8D8B-4102-8C8C-DE897A1A04BA}" type="presParOf" srcId="{44EF0421-3D9C-4AE9-87E4-CAAA672E39AA}" destId="{6D30CFCE-47E4-4C34-BC06-D86B8C9C0755}" srcOrd="0" destOrd="0" presId="urn:microsoft.com/office/officeart/2008/layout/HorizontalMultiLevelHierarchy"/>
    <dgm:cxn modelId="{71D081B4-EAED-41BC-B11E-C8BFE03F7151}" type="presParOf" srcId="{7D60711B-FAA5-4C93-A311-891073580F61}" destId="{A7D3064E-556C-4B89-8136-6423CB2A25A6}" srcOrd="7" destOrd="0" presId="urn:microsoft.com/office/officeart/2008/layout/HorizontalMultiLevelHierarchy"/>
    <dgm:cxn modelId="{58FBAE36-F0DC-4F7E-A69A-2DB0AC28D30E}" type="presParOf" srcId="{A7D3064E-556C-4B89-8136-6423CB2A25A6}" destId="{42EC2FFE-A61A-446B-9C7C-64382E80774E}" srcOrd="0" destOrd="0" presId="urn:microsoft.com/office/officeart/2008/layout/HorizontalMultiLevelHierarchy"/>
    <dgm:cxn modelId="{6867C28F-B6BE-4E9A-A842-DEA90E9F6E7E}" type="presParOf" srcId="{A7D3064E-556C-4B89-8136-6423CB2A25A6}" destId="{6797571E-B6ED-42A1-9D61-47F951B87FEF}" srcOrd="1" destOrd="0" presId="urn:microsoft.com/office/officeart/2008/layout/HorizontalMultiLevelHierarchy"/>
    <dgm:cxn modelId="{E56DAF75-87E1-4337-BF1F-97E053ECA9D9}" type="presParOf" srcId="{6797571E-B6ED-42A1-9D61-47F951B87FEF}" destId="{FEF7F661-8745-4A6B-99B5-018FAB29987A}" srcOrd="0" destOrd="0" presId="urn:microsoft.com/office/officeart/2008/layout/HorizontalMultiLevelHierarchy"/>
    <dgm:cxn modelId="{F030D141-9B8A-46BE-B736-73154B92F3B8}" type="presParOf" srcId="{FEF7F661-8745-4A6B-99B5-018FAB29987A}" destId="{674232B6-4F61-4BEF-A144-B3C782BB28D4}" srcOrd="0" destOrd="0" presId="urn:microsoft.com/office/officeart/2008/layout/HorizontalMultiLevelHierarchy"/>
    <dgm:cxn modelId="{D65DD39D-3367-49C8-BEB0-1137EF10C8CC}" type="presParOf" srcId="{6797571E-B6ED-42A1-9D61-47F951B87FEF}" destId="{52C1B1A3-ACC7-4456-A0ED-68CAAE3B2190}" srcOrd="1" destOrd="0" presId="urn:microsoft.com/office/officeart/2008/layout/HorizontalMultiLevelHierarchy"/>
    <dgm:cxn modelId="{C4B92B9B-3936-4B4E-89FC-C01D026D33DD}" type="presParOf" srcId="{52C1B1A3-ACC7-4456-A0ED-68CAAE3B2190}" destId="{41394A1D-301E-4DDC-8874-45C958E6B34F}" srcOrd="0" destOrd="0" presId="urn:microsoft.com/office/officeart/2008/layout/HorizontalMultiLevelHierarchy"/>
    <dgm:cxn modelId="{EC0D4387-05AD-4B32-B082-1A3B2646E56C}" type="presParOf" srcId="{52C1B1A3-ACC7-4456-A0ED-68CAAE3B2190}" destId="{5F63EEFB-65A5-456D-BFBC-8005A3DEDA3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B5E342-74B0-4C34-BD46-70EF867A43F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A66DD5DE-80B3-41CF-9D38-DAA18F7FD5BE}">
      <dgm:prSet phldrT="[טקסט]"/>
      <dgm:spPr/>
      <dgm:t>
        <a:bodyPr/>
        <a:lstStyle/>
        <a:p>
          <a:pPr rtl="1"/>
          <a:r>
            <a:rPr lang="he-IL" dirty="0">
              <a:solidFill>
                <a:sysClr val="windowText" lastClr="000000"/>
              </a:solidFill>
            </a:rPr>
            <a:t>דרכי התנדבות</a:t>
          </a:r>
        </a:p>
      </dgm:t>
    </dgm:pt>
    <dgm:pt modelId="{B9CDE1BA-156E-41B7-B98D-846D6B0B9A49}" type="parTrans" cxnId="{C00AB253-8625-43E4-A9A2-4A0100495A29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CC6B756C-709F-425C-8E84-DD2F1BE48725}" type="sibTrans" cxnId="{C00AB253-8625-43E4-A9A2-4A0100495A29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2E4BEF11-5537-4EDF-ADFB-89925C315FCB}">
      <dgm:prSet phldrT="[טקסט]"/>
      <dgm:spPr/>
      <dgm:t>
        <a:bodyPr/>
        <a:lstStyle/>
        <a:p>
          <a:pPr rtl="1"/>
          <a:r>
            <a:rPr lang="he-IL" b="1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חברים מהלשכה לתפקידים שונים בתוך מסגרת בני ברית</a:t>
          </a:r>
          <a:endParaRPr lang="he-IL" b="1" dirty="0">
            <a:solidFill>
              <a:schemeClr val="tx1"/>
            </a:solidFill>
          </a:endParaRPr>
        </a:p>
      </dgm:t>
    </dgm:pt>
    <dgm:pt modelId="{CD32052F-ED90-4706-ADB9-D871079093F8}" type="parTrans" cxnId="{0B69F6C5-F045-4009-BE97-59C19EFB0C7F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CF808D61-49B0-41B2-8FB0-8C6C415E5CC2}" type="sibTrans" cxnId="{0B69F6C5-F045-4009-BE97-59C19EFB0C7F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08B01A93-0C40-494D-B56D-0095FD3B679F}">
      <dgm:prSet phldrT="[טקסט]"/>
      <dgm:spPr/>
      <dgm:t>
        <a:bodyPr/>
        <a:lstStyle/>
        <a:p>
          <a:pPr rtl="1"/>
          <a:r>
            <a:rPr lang="he-IL" b="1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קבועה ונמשכת מטעם הלשכה למען הקהילה</a:t>
          </a:r>
          <a:endParaRPr lang="he-IL" b="1" dirty="0">
            <a:solidFill>
              <a:schemeClr val="tx1"/>
            </a:solidFill>
          </a:endParaRPr>
        </a:p>
      </dgm:t>
    </dgm:pt>
    <dgm:pt modelId="{B8A0DC56-BDDB-4322-9E10-14BEA9F2A4F7}" type="parTrans" cxnId="{10CF4625-2BBD-43C8-9EFE-723196DE0F2D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A6EE9878-A6B7-4892-965D-8CA1FC710CC6}" type="sibTrans" cxnId="{10CF4625-2BBD-43C8-9EFE-723196DE0F2D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B11B5D2B-8A18-40E2-96C0-E49D5CAF8D4E}">
      <dgm:prSet phldrT="[טקסט]"/>
      <dgm:spPr/>
      <dgm:t>
        <a:bodyPr/>
        <a:lstStyle/>
        <a:p>
          <a:pPr rtl="1"/>
          <a:r>
            <a:rPr lang="he-IL" b="1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של הלשכה למבצעים חד פעמיים</a:t>
          </a:r>
          <a:endParaRPr lang="he-IL" dirty="0">
            <a:solidFill>
              <a:schemeClr val="tx1"/>
            </a:solidFill>
          </a:endParaRPr>
        </a:p>
      </dgm:t>
    </dgm:pt>
    <dgm:pt modelId="{0FFF42ED-9057-4411-BC88-05BAC9BB185C}" type="parTrans" cxnId="{41346EDC-F2C2-4F5D-BDF9-F937E792339C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0E0249C2-3615-4796-8C56-8AB4E3991D35}" type="sibTrans" cxnId="{41346EDC-F2C2-4F5D-BDF9-F937E792339C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BB89CA8A-BF6B-42F5-971B-D95576386307}">
      <dgm:prSet phldrT="[טקסט]"/>
      <dgm:spPr/>
      <dgm:t>
        <a:bodyPr/>
        <a:lstStyle/>
        <a:p>
          <a:pPr rtl="1"/>
          <a:r>
            <a:rPr lang="he-IL" b="1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של חברים מהלשכה למען הציבור </a:t>
          </a:r>
        </a:p>
        <a:p>
          <a:pPr rtl="1"/>
          <a:r>
            <a:rPr lang="he-IL" b="1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באופן פרטי</a:t>
          </a:r>
          <a:endParaRPr lang="he-IL" dirty="0">
            <a:solidFill>
              <a:schemeClr val="tx1"/>
            </a:solidFill>
          </a:endParaRPr>
        </a:p>
      </dgm:t>
    </dgm:pt>
    <dgm:pt modelId="{A9AEF94E-FA7A-4184-B9E1-2C4FA38D3C40}" type="parTrans" cxnId="{EEB2B479-89F9-406D-910A-FB61C5B04F77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D625DF36-7FBD-4BD0-BDEB-FEBDC367C033}" type="sibTrans" cxnId="{EEB2B479-89F9-406D-910A-FB61C5B04F77}">
      <dgm:prSet/>
      <dgm:spPr/>
      <dgm:t>
        <a:bodyPr/>
        <a:lstStyle/>
        <a:p>
          <a:pPr rtl="1"/>
          <a:endParaRPr lang="he-IL">
            <a:solidFill>
              <a:sysClr val="windowText" lastClr="000000"/>
            </a:solidFill>
          </a:endParaRPr>
        </a:p>
      </dgm:t>
    </dgm:pt>
    <dgm:pt modelId="{20D917AD-61F3-45F3-B0BC-5088BCAD47A3}" type="pres">
      <dgm:prSet presAssocID="{27B5E342-74B0-4C34-BD46-70EF867A43F2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</dgm:pt>
    <dgm:pt modelId="{8135CEC4-8923-4734-B10C-AA5A5EFC26F3}" type="pres">
      <dgm:prSet presAssocID="{A66DD5DE-80B3-41CF-9D38-DAA18F7FD5BE}" presName="root1" presStyleCnt="0"/>
      <dgm:spPr/>
    </dgm:pt>
    <dgm:pt modelId="{3735376C-B8A3-465F-996F-B128E169BFA2}" type="pres">
      <dgm:prSet presAssocID="{A66DD5DE-80B3-41CF-9D38-DAA18F7FD5BE}" presName="LevelOneTextNode" presStyleLbl="node0" presStyleIdx="0" presStyleCnt="1" custLinFactNeighborX="-3497" custLinFactNeighborY="-182">
        <dgm:presLayoutVars>
          <dgm:chPref val="3"/>
        </dgm:presLayoutVars>
      </dgm:prSet>
      <dgm:spPr/>
    </dgm:pt>
    <dgm:pt modelId="{7D60711B-FAA5-4C93-A311-891073580F61}" type="pres">
      <dgm:prSet presAssocID="{A66DD5DE-80B3-41CF-9D38-DAA18F7FD5BE}" presName="level2hierChild" presStyleCnt="0"/>
      <dgm:spPr/>
    </dgm:pt>
    <dgm:pt modelId="{3556BC38-56DA-4FB9-BCCE-6A18733936C5}" type="pres">
      <dgm:prSet presAssocID="{B8A0DC56-BDDB-4322-9E10-14BEA9F2A4F7}" presName="conn2-1" presStyleLbl="parChTrans1D2" presStyleIdx="0" presStyleCnt="4"/>
      <dgm:spPr/>
    </dgm:pt>
    <dgm:pt modelId="{AC79220F-0E12-4C66-9E5B-BE934649825D}" type="pres">
      <dgm:prSet presAssocID="{B8A0DC56-BDDB-4322-9E10-14BEA9F2A4F7}" presName="connTx" presStyleLbl="parChTrans1D2" presStyleIdx="0" presStyleCnt="4"/>
      <dgm:spPr/>
    </dgm:pt>
    <dgm:pt modelId="{AC3409A6-5A4A-469B-A895-C2E37A10D4E4}" type="pres">
      <dgm:prSet presAssocID="{08B01A93-0C40-494D-B56D-0095FD3B679F}" presName="root2" presStyleCnt="0"/>
      <dgm:spPr/>
    </dgm:pt>
    <dgm:pt modelId="{3C905300-6FA5-465B-BDE8-3B16E051FEC2}" type="pres">
      <dgm:prSet presAssocID="{08B01A93-0C40-494D-B56D-0095FD3B679F}" presName="LevelTwoTextNode" presStyleLbl="node2" presStyleIdx="0" presStyleCnt="4" custScaleX="204955" custLinFactNeighborY="2864">
        <dgm:presLayoutVars>
          <dgm:chPref val="3"/>
        </dgm:presLayoutVars>
      </dgm:prSet>
      <dgm:spPr/>
    </dgm:pt>
    <dgm:pt modelId="{88755CA7-D3BE-4D3C-8BE3-A19E86BEFDD4}" type="pres">
      <dgm:prSet presAssocID="{08B01A93-0C40-494D-B56D-0095FD3B679F}" presName="level3hierChild" presStyleCnt="0"/>
      <dgm:spPr/>
    </dgm:pt>
    <dgm:pt modelId="{71AEAA4B-BF63-4D48-A036-FDF69D80705E}" type="pres">
      <dgm:prSet presAssocID="{0FFF42ED-9057-4411-BC88-05BAC9BB185C}" presName="conn2-1" presStyleLbl="parChTrans1D2" presStyleIdx="1" presStyleCnt="4"/>
      <dgm:spPr/>
    </dgm:pt>
    <dgm:pt modelId="{DF97041A-C22E-4CDB-91B1-1ADEE605805F}" type="pres">
      <dgm:prSet presAssocID="{0FFF42ED-9057-4411-BC88-05BAC9BB185C}" presName="connTx" presStyleLbl="parChTrans1D2" presStyleIdx="1" presStyleCnt="4"/>
      <dgm:spPr/>
    </dgm:pt>
    <dgm:pt modelId="{2AAA7655-E517-4501-BBBC-5E14AE0F6D7E}" type="pres">
      <dgm:prSet presAssocID="{B11B5D2B-8A18-40E2-96C0-E49D5CAF8D4E}" presName="root2" presStyleCnt="0"/>
      <dgm:spPr/>
    </dgm:pt>
    <dgm:pt modelId="{B2324B28-A291-4856-92BC-EE7D967D4DFE}" type="pres">
      <dgm:prSet presAssocID="{B11B5D2B-8A18-40E2-96C0-E49D5CAF8D4E}" presName="LevelTwoTextNode" presStyleLbl="node2" presStyleIdx="1" presStyleCnt="4" custScaleX="204955" custLinFactNeighborX="-306" custLinFactNeighborY="2864">
        <dgm:presLayoutVars>
          <dgm:chPref val="3"/>
        </dgm:presLayoutVars>
      </dgm:prSet>
      <dgm:spPr/>
    </dgm:pt>
    <dgm:pt modelId="{E6AD23D1-D551-4324-8852-3E55E8B13270}" type="pres">
      <dgm:prSet presAssocID="{B11B5D2B-8A18-40E2-96C0-E49D5CAF8D4E}" presName="level3hierChild" presStyleCnt="0"/>
      <dgm:spPr/>
    </dgm:pt>
    <dgm:pt modelId="{E81C3B40-96EB-4100-B175-D8149E34FBD3}" type="pres">
      <dgm:prSet presAssocID="{A9AEF94E-FA7A-4184-B9E1-2C4FA38D3C40}" presName="conn2-1" presStyleLbl="parChTrans1D2" presStyleIdx="2" presStyleCnt="4"/>
      <dgm:spPr/>
    </dgm:pt>
    <dgm:pt modelId="{0B81D0AA-55AE-4099-A6B5-1136E4076032}" type="pres">
      <dgm:prSet presAssocID="{A9AEF94E-FA7A-4184-B9E1-2C4FA38D3C40}" presName="connTx" presStyleLbl="parChTrans1D2" presStyleIdx="2" presStyleCnt="4"/>
      <dgm:spPr/>
    </dgm:pt>
    <dgm:pt modelId="{6942B860-AC3A-4C60-9F0B-4FB8FE23D73F}" type="pres">
      <dgm:prSet presAssocID="{BB89CA8A-BF6B-42F5-971B-D95576386307}" presName="root2" presStyleCnt="0"/>
      <dgm:spPr/>
    </dgm:pt>
    <dgm:pt modelId="{720EE0EB-BCCB-4918-B123-94DD1B040E66}" type="pres">
      <dgm:prSet presAssocID="{BB89CA8A-BF6B-42F5-971B-D95576386307}" presName="LevelTwoTextNode" presStyleLbl="node2" presStyleIdx="2" presStyleCnt="4" custScaleX="204955" custLinFactNeighborY="2864">
        <dgm:presLayoutVars>
          <dgm:chPref val="3"/>
        </dgm:presLayoutVars>
      </dgm:prSet>
      <dgm:spPr/>
    </dgm:pt>
    <dgm:pt modelId="{C54AC132-5818-404F-90D8-679A112CEB91}" type="pres">
      <dgm:prSet presAssocID="{BB89CA8A-BF6B-42F5-971B-D95576386307}" presName="level3hierChild" presStyleCnt="0"/>
      <dgm:spPr/>
    </dgm:pt>
    <dgm:pt modelId="{974FCF4E-53E3-4BAD-AC43-F6F80B87C6C3}" type="pres">
      <dgm:prSet presAssocID="{CD32052F-ED90-4706-ADB9-D871079093F8}" presName="conn2-1" presStyleLbl="parChTrans1D2" presStyleIdx="3" presStyleCnt="4"/>
      <dgm:spPr/>
    </dgm:pt>
    <dgm:pt modelId="{6260F5FA-1D50-4596-A904-648D4A612FA4}" type="pres">
      <dgm:prSet presAssocID="{CD32052F-ED90-4706-ADB9-D871079093F8}" presName="connTx" presStyleLbl="parChTrans1D2" presStyleIdx="3" presStyleCnt="4"/>
      <dgm:spPr/>
    </dgm:pt>
    <dgm:pt modelId="{3E44AA35-E590-45C3-8A5F-B896CA3DFED6}" type="pres">
      <dgm:prSet presAssocID="{2E4BEF11-5537-4EDF-ADFB-89925C315FCB}" presName="root2" presStyleCnt="0"/>
      <dgm:spPr/>
    </dgm:pt>
    <dgm:pt modelId="{41843797-D947-4B21-99F5-D9AA867B721B}" type="pres">
      <dgm:prSet presAssocID="{2E4BEF11-5537-4EDF-ADFB-89925C315FCB}" presName="LevelTwoTextNode" presStyleLbl="node2" presStyleIdx="3" presStyleCnt="4" custScaleX="204955">
        <dgm:presLayoutVars>
          <dgm:chPref val="3"/>
        </dgm:presLayoutVars>
      </dgm:prSet>
      <dgm:spPr/>
    </dgm:pt>
    <dgm:pt modelId="{DEC71EDA-B627-4958-8D2A-5DD3F620352C}" type="pres">
      <dgm:prSet presAssocID="{2E4BEF11-5537-4EDF-ADFB-89925C315FCB}" presName="level3hierChild" presStyleCnt="0"/>
      <dgm:spPr/>
    </dgm:pt>
  </dgm:ptLst>
  <dgm:cxnLst>
    <dgm:cxn modelId="{10CF4625-2BBD-43C8-9EFE-723196DE0F2D}" srcId="{A66DD5DE-80B3-41CF-9D38-DAA18F7FD5BE}" destId="{08B01A93-0C40-494D-B56D-0095FD3B679F}" srcOrd="0" destOrd="0" parTransId="{B8A0DC56-BDDB-4322-9E10-14BEA9F2A4F7}" sibTransId="{A6EE9878-A6B7-4892-965D-8CA1FC710CC6}"/>
    <dgm:cxn modelId="{8C56C82B-9457-4F7B-A868-74CDCF54E4CD}" type="presOf" srcId="{BB89CA8A-BF6B-42F5-971B-D95576386307}" destId="{720EE0EB-BCCB-4918-B123-94DD1B040E66}" srcOrd="0" destOrd="0" presId="urn:microsoft.com/office/officeart/2008/layout/HorizontalMultiLevelHierarchy"/>
    <dgm:cxn modelId="{21A9F75E-8B55-45CD-87B1-BFDC1BE3DF05}" type="presOf" srcId="{A9AEF94E-FA7A-4184-B9E1-2C4FA38D3C40}" destId="{E81C3B40-96EB-4100-B175-D8149E34FBD3}" srcOrd="0" destOrd="0" presId="urn:microsoft.com/office/officeart/2008/layout/HorizontalMultiLevelHierarchy"/>
    <dgm:cxn modelId="{8E648662-70CA-4C31-BB5C-720566E51EB1}" type="presOf" srcId="{CD32052F-ED90-4706-ADB9-D871079093F8}" destId="{974FCF4E-53E3-4BAD-AC43-F6F80B87C6C3}" srcOrd="0" destOrd="0" presId="urn:microsoft.com/office/officeart/2008/layout/HorizontalMultiLevelHierarchy"/>
    <dgm:cxn modelId="{BC2FE152-B4D2-4714-885C-F54C2DE7B836}" type="presOf" srcId="{B8A0DC56-BDDB-4322-9E10-14BEA9F2A4F7}" destId="{3556BC38-56DA-4FB9-BCCE-6A18733936C5}" srcOrd="0" destOrd="0" presId="urn:microsoft.com/office/officeart/2008/layout/HorizontalMultiLevelHierarchy"/>
    <dgm:cxn modelId="{C00AB253-8625-43E4-A9A2-4A0100495A29}" srcId="{27B5E342-74B0-4C34-BD46-70EF867A43F2}" destId="{A66DD5DE-80B3-41CF-9D38-DAA18F7FD5BE}" srcOrd="0" destOrd="0" parTransId="{B9CDE1BA-156E-41B7-B98D-846D6B0B9A49}" sibTransId="{CC6B756C-709F-425C-8E84-DD2F1BE48725}"/>
    <dgm:cxn modelId="{BDD6C273-E673-4B0B-970A-56ECC3EE05F4}" type="presOf" srcId="{A9AEF94E-FA7A-4184-B9E1-2C4FA38D3C40}" destId="{0B81D0AA-55AE-4099-A6B5-1136E4076032}" srcOrd="1" destOrd="0" presId="urn:microsoft.com/office/officeart/2008/layout/HorizontalMultiLevelHierarchy"/>
    <dgm:cxn modelId="{EEB2B479-89F9-406D-910A-FB61C5B04F77}" srcId="{A66DD5DE-80B3-41CF-9D38-DAA18F7FD5BE}" destId="{BB89CA8A-BF6B-42F5-971B-D95576386307}" srcOrd="2" destOrd="0" parTransId="{A9AEF94E-FA7A-4184-B9E1-2C4FA38D3C40}" sibTransId="{D625DF36-7FBD-4BD0-BDEB-FEBDC367C033}"/>
    <dgm:cxn modelId="{04EAE591-19ED-4487-9302-5F87189C1010}" type="presOf" srcId="{0FFF42ED-9057-4411-BC88-05BAC9BB185C}" destId="{DF97041A-C22E-4CDB-91B1-1ADEE605805F}" srcOrd="1" destOrd="0" presId="urn:microsoft.com/office/officeart/2008/layout/HorizontalMultiLevelHierarchy"/>
    <dgm:cxn modelId="{BB2D439A-F778-4F6A-AF2D-BD2077394EAC}" type="presOf" srcId="{CD32052F-ED90-4706-ADB9-D871079093F8}" destId="{6260F5FA-1D50-4596-A904-648D4A612FA4}" srcOrd="1" destOrd="0" presId="urn:microsoft.com/office/officeart/2008/layout/HorizontalMultiLevelHierarchy"/>
    <dgm:cxn modelId="{56098F9C-EE65-48CC-8FA6-20D20B7D9607}" type="presOf" srcId="{B8A0DC56-BDDB-4322-9E10-14BEA9F2A4F7}" destId="{AC79220F-0E12-4C66-9E5B-BE934649825D}" srcOrd="1" destOrd="0" presId="urn:microsoft.com/office/officeart/2008/layout/HorizontalMultiLevelHierarchy"/>
    <dgm:cxn modelId="{4AB161BB-24E5-4EEC-8F54-33AF34C11D76}" type="presOf" srcId="{27B5E342-74B0-4C34-BD46-70EF867A43F2}" destId="{20D917AD-61F3-45F3-B0BC-5088BCAD47A3}" srcOrd="0" destOrd="0" presId="urn:microsoft.com/office/officeart/2008/layout/HorizontalMultiLevelHierarchy"/>
    <dgm:cxn modelId="{0B69F6C5-F045-4009-BE97-59C19EFB0C7F}" srcId="{A66DD5DE-80B3-41CF-9D38-DAA18F7FD5BE}" destId="{2E4BEF11-5537-4EDF-ADFB-89925C315FCB}" srcOrd="3" destOrd="0" parTransId="{CD32052F-ED90-4706-ADB9-D871079093F8}" sibTransId="{CF808D61-49B0-41B2-8FB0-8C6C415E5CC2}"/>
    <dgm:cxn modelId="{E4C5EACF-18F1-4D00-9AC7-2CB6A6A72876}" type="presOf" srcId="{0FFF42ED-9057-4411-BC88-05BAC9BB185C}" destId="{71AEAA4B-BF63-4D48-A036-FDF69D80705E}" srcOrd="0" destOrd="0" presId="urn:microsoft.com/office/officeart/2008/layout/HorizontalMultiLevelHierarchy"/>
    <dgm:cxn modelId="{41346EDC-F2C2-4F5D-BDF9-F937E792339C}" srcId="{A66DD5DE-80B3-41CF-9D38-DAA18F7FD5BE}" destId="{B11B5D2B-8A18-40E2-96C0-E49D5CAF8D4E}" srcOrd="1" destOrd="0" parTransId="{0FFF42ED-9057-4411-BC88-05BAC9BB185C}" sibTransId="{0E0249C2-3615-4796-8C56-8AB4E3991D35}"/>
    <dgm:cxn modelId="{353511E3-2696-427E-8117-A842507C3963}" type="presOf" srcId="{B11B5D2B-8A18-40E2-96C0-E49D5CAF8D4E}" destId="{B2324B28-A291-4856-92BC-EE7D967D4DFE}" srcOrd="0" destOrd="0" presId="urn:microsoft.com/office/officeart/2008/layout/HorizontalMultiLevelHierarchy"/>
    <dgm:cxn modelId="{77863AEC-CACE-4183-AF6B-5809D6C3D9AC}" type="presOf" srcId="{A66DD5DE-80B3-41CF-9D38-DAA18F7FD5BE}" destId="{3735376C-B8A3-465F-996F-B128E169BFA2}" srcOrd="0" destOrd="0" presId="urn:microsoft.com/office/officeart/2008/layout/HorizontalMultiLevelHierarchy"/>
    <dgm:cxn modelId="{ACA1EDFC-8F39-4B37-AE8F-DADE1E81A0F7}" type="presOf" srcId="{2E4BEF11-5537-4EDF-ADFB-89925C315FCB}" destId="{41843797-D947-4B21-99F5-D9AA867B721B}" srcOrd="0" destOrd="0" presId="urn:microsoft.com/office/officeart/2008/layout/HorizontalMultiLevelHierarchy"/>
    <dgm:cxn modelId="{EFDE76FD-3AC3-42B0-B0E3-E464001ECE85}" type="presOf" srcId="{08B01A93-0C40-494D-B56D-0095FD3B679F}" destId="{3C905300-6FA5-465B-BDE8-3B16E051FEC2}" srcOrd="0" destOrd="0" presId="urn:microsoft.com/office/officeart/2008/layout/HorizontalMultiLevelHierarchy"/>
    <dgm:cxn modelId="{DCE2D78E-9166-437D-8A38-545F12B100DB}" type="presParOf" srcId="{20D917AD-61F3-45F3-B0BC-5088BCAD47A3}" destId="{8135CEC4-8923-4734-B10C-AA5A5EFC26F3}" srcOrd="0" destOrd="0" presId="urn:microsoft.com/office/officeart/2008/layout/HorizontalMultiLevelHierarchy"/>
    <dgm:cxn modelId="{C8721D39-8ECE-4886-8CC7-DBE57940091E}" type="presParOf" srcId="{8135CEC4-8923-4734-B10C-AA5A5EFC26F3}" destId="{3735376C-B8A3-465F-996F-B128E169BFA2}" srcOrd="0" destOrd="0" presId="urn:microsoft.com/office/officeart/2008/layout/HorizontalMultiLevelHierarchy"/>
    <dgm:cxn modelId="{AB419A28-B4D0-4E82-A1C3-F3D3F76FE6ED}" type="presParOf" srcId="{8135CEC4-8923-4734-B10C-AA5A5EFC26F3}" destId="{7D60711B-FAA5-4C93-A311-891073580F61}" srcOrd="1" destOrd="0" presId="urn:microsoft.com/office/officeart/2008/layout/HorizontalMultiLevelHierarchy"/>
    <dgm:cxn modelId="{3BC8D531-9FA2-4636-BAFC-476F972AB737}" type="presParOf" srcId="{7D60711B-FAA5-4C93-A311-891073580F61}" destId="{3556BC38-56DA-4FB9-BCCE-6A18733936C5}" srcOrd="0" destOrd="0" presId="urn:microsoft.com/office/officeart/2008/layout/HorizontalMultiLevelHierarchy"/>
    <dgm:cxn modelId="{83C07A63-4BCF-4C34-BA5D-96E03D1D4B95}" type="presParOf" srcId="{3556BC38-56DA-4FB9-BCCE-6A18733936C5}" destId="{AC79220F-0E12-4C66-9E5B-BE934649825D}" srcOrd="0" destOrd="0" presId="urn:microsoft.com/office/officeart/2008/layout/HorizontalMultiLevelHierarchy"/>
    <dgm:cxn modelId="{B6DDD031-4A5F-433A-A576-007E446D366D}" type="presParOf" srcId="{7D60711B-FAA5-4C93-A311-891073580F61}" destId="{AC3409A6-5A4A-469B-A895-C2E37A10D4E4}" srcOrd="1" destOrd="0" presId="urn:microsoft.com/office/officeart/2008/layout/HorizontalMultiLevelHierarchy"/>
    <dgm:cxn modelId="{3707DD5A-E93F-4437-B05E-582C239CDA38}" type="presParOf" srcId="{AC3409A6-5A4A-469B-A895-C2E37A10D4E4}" destId="{3C905300-6FA5-465B-BDE8-3B16E051FEC2}" srcOrd="0" destOrd="0" presId="urn:microsoft.com/office/officeart/2008/layout/HorizontalMultiLevelHierarchy"/>
    <dgm:cxn modelId="{1C6A071C-E756-4EF5-96D8-4B533D7D3B2B}" type="presParOf" srcId="{AC3409A6-5A4A-469B-A895-C2E37A10D4E4}" destId="{88755CA7-D3BE-4D3C-8BE3-A19E86BEFDD4}" srcOrd="1" destOrd="0" presId="urn:microsoft.com/office/officeart/2008/layout/HorizontalMultiLevelHierarchy"/>
    <dgm:cxn modelId="{925A7BA7-BC73-4C6B-B660-2DFE7ED0E1C8}" type="presParOf" srcId="{7D60711B-FAA5-4C93-A311-891073580F61}" destId="{71AEAA4B-BF63-4D48-A036-FDF69D80705E}" srcOrd="2" destOrd="0" presId="urn:microsoft.com/office/officeart/2008/layout/HorizontalMultiLevelHierarchy"/>
    <dgm:cxn modelId="{FD7DA729-705D-40B2-9545-FEBD71FC8671}" type="presParOf" srcId="{71AEAA4B-BF63-4D48-A036-FDF69D80705E}" destId="{DF97041A-C22E-4CDB-91B1-1ADEE605805F}" srcOrd="0" destOrd="0" presId="urn:microsoft.com/office/officeart/2008/layout/HorizontalMultiLevelHierarchy"/>
    <dgm:cxn modelId="{EEBFBC8D-A2A7-4B09-8A6E-B4EDCDA6B47B}" type="presParOf" srcId="{7D60711B-FAA5-4C93-A311-891073580F61}" destId="{2AAA7655-E517-4501-BBBC-5E14AE0F6D7E}" srcOrd="3" destOrd="0" presId="urn:microsoft.com/office/officeart/2008/layout/HorizontalMultiLevelHierarchy"/>
    <dgm:cxn modelId="{8892D8CF-D896-4C21-A5A6-4FD9C639A397}" type="presParOf" srcId="{2AAA7655-E517-4501-BBBC-5E14AE0F6D7E}" destId="{B2324B28-A291-4856-92BC-EE7D967D4DFE}" srcOrd="0" destOrd="0" presId="urn:microsoft.com/office/officeart/2008/layout/HorizontalMultiLevelHierarchy"/>
    <dgm:cxn modelId="{FB728C10-89F9-4289-A9B2-25FD59AAD54C}" type="presParOf" srcId="{2AAA7655-E517-4501-BBBC-5E14AE0F6D7E}" destId="{E6AD23D1-D551-4324-8852-3E55E8B13270}" srcOrd="1" destOrd="0" presId="urn:microsoft.com/office/officeart/2008/layout/HorizontalMultiLevelHierarchy"/>
    <dgm:cxn modelId="{4B939D22-C7A8-431E-A593-1A4CFA42C659}" type="presParOf" srcId="{7D60711B-FAA5-4C93-A311-891073580F61}" destId="{E81C3B40-96EB-4100-B175-D8149E34FBD3}" srcOrd="4" destOrd="0" presId="urn:microsoft.com/office/officeart/2008/layout/HorizontalMultiLevelHierarchy"/>
    <dgm:cxn modelId="{5D53EBE1-365C-4493-9FB4-3C5365EDDD6D}" type="presParOf" srcId="{E81C3B40-96EB-4100-B175-D8149E34FBD3}" destId="{0B81D0AA-55AE-4099-A6B5-1136E4076032}" srcOrd="0" destOrd="0" presId="urn:microsoft.com/office/officeart/2008/layout/HorizontalMultiLevelHierarchy"/>
    <dgm:cxn modelId="{9707B5B7-076A-4855-A1AE-33C3CA38EEFA}" type="presParOf" srcId="{7D60711B-FAA5-4C93-A311-891073580F61}" destId="{6942B860-AC3A-4C60-9F0B-4FB8FE23D73F}" srcOrd="5" destOrd="0" presId="urn:microsoft.com/office/officeart/2008/layout/HorizontalMultiLevelHierarchy"/>
    <dgm:cxn modelId="{B6F9E3B1-48CA-4150-B02C-F30D841943BB}" type="presParOf" srcId="{6942B860-AC3A-4C60-9F0B-4FB8FE23D73F}" destId="{720EE0EB-BCCB-4918-B123-94DD1B040E66}" srcOrd="0" destOrd="0" presId="urn:microsoft.com/office/officeart/2008/layout/HorizontalMultiLevelHierarchy"/>
    <dgm:cxn modelId="{F7192A0D-19E1-4307-A4B3-353AB9E3E2E1}" type="presParOf" srcId="{6942B860-AC3A-4C60-9F0B-4FB8FE23D73F}" destId="{C54AC132-5818-404F-90D8-679A112CEB91}" srcOrd="1" destOrd="0" presId="urn:microsoft.com/office/officeart/2008/layout/HorizontalMultiLevelHierarchy"/>
    <dgm:cxn modelId="{A4652ED4-E685-4741-91B8-DA529FB88332}" type="presParOf" srcId="{7D60711B-FAA5-4C93-A311-891073580F61}" destId="{974FCF4E-53E3-4BAD-AC43-F6F80B87C6C3}" srcOrd="6" destOrd="0" presId="urn:microsoft.com/office/officeart/2008/layout/HorizontalMultiLevelHierarchy"/>
    <dgm:cxn modelId="{7774E8D1-5050-488B-9E43-CA633EFAC4B3}" type="presParOf" srcId="{974FCF4E-53E3-4BAD-AC43-F6F80B87C6C3}" destId="{6260F5FA-1D50-4596-A904-648D4A612FA4}" srcOrd="0" destOrd="0" presId="urn:microsoft.com/office/officeart/2008/layout/HorizontalMultiLevelHierarchy"/>
    <dgm:cxn modelId="{95D6694F-F748-4B02-A0D3-6675375E2C28}" type="presParOf" srcId="{7D60711B-FAA5-4C93-A311-891073580F61}" destId="{3E44AA35-E590-45C3-8A5F-B896CA3DFED6}" srcOrd="7" destOrd="0" presId="urn:microsoft.com/office/officeart/2008/layout/HorizontalMultiLevelHierarchy"/>
    <dgm:cxn modelId="{4B37F0CF-18A0-465E-8731-05545F9BF36F}" type="presParOf" srcId="{3E44AA35-E590-45C3-8A5F-B896CA3DFED6}" destId="{41843797-D947-4B21-99F5-D9AA867B721B}" srcOrd="0" destOrd="0" presId="urn:microsoft.com/office/officeart/2008/layout/HorizontalMultiLevelHierarchy"/>
    <dgm:cxn modelId="{F4A42CAA-22D3-4FA5-B943-35DD40FDD6B3}" type="presParOf" srcId="{3E44AA35-E590-45C3-8A5F-B896CA3DFED6}" destId="{DEC71EDA-B627-4958-8D2A-5DD3F620352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7060F5-9CD9-4C73-A403-FAB173825D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158BF48-566B-47FC-8CAC-FCC505E5AB1A}">
      <dgm:prSet phldrT="[טקסט]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 rtl="1"/>
          <a:r>
            <a:rPr lang="he-IL" b="1" dirty="0"/>
            <a:t>פרויקטים ארציים</a:t>
          </a:r>
        </a:p>
      </dgm:t>
    </dgm:pt>
    <dgm:pt modelId="{C4652C1B-117C-401E-A4A4-C72377419D5E}" type="parTrans" cxnId="{37F4742C-A1BA-4F46-9AA4-F5323A2A7198}">
      <dgm:prSet/>
      <dgm:spPr/>
      <dgm:t>
        <a:bodyPr/>
        <a:lstStyle/>
        <a:p>
          <a:pPr rtl="1"/>
          <a:endParaRPr lang="he-IL"/>
        </a:p>
      </dgm:t>
    </dgm:pt>
    <dgm:pt modelId="{8D4BDE52-7BF0-4AB3-AF8C-D2009E7CD329}" type="sibTrans" cxnId="{37F4742C-A1BA-4F46-9AA4-F5323A2A7198}">
      <dgm:prSet/>
      <dgm:spPr/>
      <dgm:t>
        <a:bodyPr/>
        <a:lstStyle/>
        <a:p>
          <a:pPr rtl="1"/>
          <a:endParaRPr lang="he-IL"/>
        </a:p>
      </dgm:t>
    </dgm:pt>
    <dgm:pt modelId="{E6931253-548F-4300-96AC-34F59692F849}">
      <dgm:prSet phldrT="[טקסט]" custT="1"/>
      <dgm:spPr>
        <a:solidFill>
          <a:srgbClr val="00B050"/>
        </a:solidFill>
      </dgm:spPr>
      <dgm:t>
        <a:bodyPr/>
        <a:lstStyle/>
        <a:p>
          <a:pPr rtl="1"/>
          <a:r>
            <a:rPr lang="he-IL" sz="3600" b="1" dirty="0"/>
            <a:t>פרויקטים למועצה אזורית</a:t>
          </a:r>
        </a:p>
      </dgm:t>
    </dgm:pt>
    <dgm:pt modelId="{8117FEEB-5FC1-4ED0-9A5E-0207603DD062}" type="parTrans" cxnId="{7E2E5B80-0379-4E1B-A9B5-327ADC7D1C37}">
      <dgm:prSet/>
      <dgm:spPr/>
      <dgm:t>
        <a:bodyPr/>
        <a:lstStyle/>
        <a:p>
          <a:pPr rtl="1"/>
          <a:endParaRPr lang="he-IL"/>
        </a:p>
      </dgm:t>
    </dgm:pt>
    <dgm:pt modelId="{82715654-AD17-4388-A92F-73B6E7A73D95}" type="sibTrans" cxnId="{7E2E5B80-0379-4E1B-A9B5-327ADC7D1C37}">
      <dgm:prSet/>
      <dgm:spPr/>
      <dgm:t>
        <a:bodyPr/>
        <a:lstStyle/>
        <a:p>
          <a:pPr rtl="1"/>
          <a:endParaRPr lang="he-IL"/>
        </a:p>
      </dgm:t>
    </dgm:pt>
    <dgm:pt modelId="{67474AD2-7AEE-467E-B506-F524FB282408}">
      <dgm:prSet phldrT="[טקסט]"/>
      <dgm:spPr>
        <a:solidFill>
          <a:srgbClr val="C00000"/>
        </a:solidFill>
      </dgm:spPr>
      <dgm:t>
        <a:bodyPr/>
        <a:lstStyle/>
        <a:p>
          <a:pPr algn="ctr" rtl="1"/>
          <a:r>
            <a:rPr lang="he-IL" b="1" dirty="0"/>
            <a:t>פרויקטים של לשכה</a:t>
          </a:r>
          <a:r>
            <a:rPr lang="he-IL" dirty="0"/>
            <a:t>.</a:t>
          </a:r>
        </a:p>
      </dgm:t>
    </dgm:pt>
    <dgm:pt modelId="{22E8BF9F-4C46-4BC7-9F25-AE211019A626}" type="parTrans" cxnId="{4994BF6D-4D65-4B24-B10F-B0ECF82D53C0}">
      <dgm:prSet/>
      <dgm:spPr/>
      <dgm:t>
        <a:bodyPr/>
        <a:lstStyle/>
        <a:p>
          <a:pPr rtl="1"/>
          <a:endParaRPr lang="he-IL"/>
        </a:p>
      </dgm:t>
    </dgm:pt>
    <dgm:pt modelId="{DD308441-4B3C-4770-A8D6-B28265E86655}" type="sibTrans" cxnId="{4994BF6D-4D65-4B24-B10F-B0ECF82D53C0}">
      <dgm:prSet/>
      <dgm:spPr/>
      <dgm:t>
        <a:bodyPr/>
        <a:lstStyle/>
        <a:p>
          <a:pPr rtl="1"/>
          <a:endParaRPr lang="he-IL"/>
        </a:p>
      </dgm:t>
    </dgm:pt>
    <dgm:pt modelId="{50A74029-824B-4645-BD7D-0BBE22FC036D}" type="pres">
      <dgm:prSet presAssocID="{027060F5-9CD9-4C73-A403-FAB173825D7A}" presName="linear" presStyleCnt="0">
        <dgm:presLayoutVars>
          <dgm:dir/>
          <dgm:animLvl val="lvl"/>
          <dgm:resizeHandles val="exact"/>
        </dgm:presLayoutVars>
      </dgm:prSet>
      <dgm:spPr/>
    </dgm:pt>
    <dgm:pt modelId="{FD1D55A2-9984-4831-8D49-D0F711FAD8DE}" type="pres">
      <dgm:prSet presAssocID="{6158BF48-566B-47FC-8CAC-FCC505E5AB1A}" presName="parentLin" presStyleCnt="0"/>
      <dgm:spPr/>
    </dgm:pt>
    <dgm:pt modelId="{D419260E-0018-43C8-8890-94559B4E1DBA}" type="pres">
      <dgm:prSet presAssocID="{6158BF48-566B-47FC-8CAC-FCC505E5AB1A}" presName="parentLeftMargin" presStyleLbl="node1" presStyleIdx="0" presStyleCnt="3"/>
      <dgm:spPr/>
    </dgm:pt>
    <dgm:pt modelId="{552296E7-01B3-4D1A-A293-CF6EB312070C}" type="pres">
      <dgm:prSet presAssocID="{6158BF48-566B-47FC-8CAC-FCC505E5AB1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EAB855C-F9F6-419F-BBEF-50CF9928E4C4}" type="pres">
      <dgm:prSet presAssocID="{6158BF48-566B-47FC-8CAC-FCC505E5AB1A}" presName="negativeSpace" presStyleCnt="0"/>
      <dgm:spPr/>
    </dgm:pt>
    <dgm:pt modelId="{2B55D54C-58D0-4AE6-BC19-E34DD7ACF61F}" type="pres">
      <dgm:prSet presAssocID="{6158BF48-566B-47FC-8CAC-FCC505E5AB1A}" presName="childText" presStyleLbl="conFgAcc1" presStyleIdx="0" presStyleCnt="3" custLinFactNeighborX="325" custLinFactNeighborY="8029">
        <dgm:presLayoutVars>
          <dgm:bulletEnabled val="1"/>
        </dgm:presLayoutVars>
      </dgm:prSet>
      <dgm:spPr/>
    </dgm:pt>
    <dgm:pt modelId="{1C32D21C-43F3-4123-9A20-A1EC434FC3BE}" type="pres">
      <dgm:prSet presAssocID="{8D4BDE52-7BF0-4AB3-AF8C-D2009E7CD329}" presName="spaceBetweenRectangles" presStyleCnt="0"/>
      <dgm:spPr/>
    </dgm:pt>
    <dgm:pt modelId="{204731F3-20C5-41C4-97E8-A1B304FEF494}" type="pres">
      <dgm:prSet presAssocID="{E6931253-548F-4300-96AC-34F59692F849}" presName="parentLin" presStyleCnt="0"/>
      <dgm:spPr/>
    </dgm:pt>
    <dgm:pt modelId="{68E11371-3755-4953-99AF-6DADF1979C23}" type="pres">
      <dgm:prSet presAssocID="{E6931253-548F-4300-96AC-34F59692F849}" presName="parentLeftMargin" presStyleLbl="node1" presStyleIdx="0" presStyleCnt="3"/>
      <dgm:spPr/>
    </dgm:pt>
    <dgm:pt modelId="{365C57B1-A2F8-48C4-8F40-1D08D11BE05A}" type="pres">
      <dgm:prSet presAssocID="{E6931253-548F-4300-96AC-34F59692F8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54232B-8590-4DAA-BADE-1445F2643BF0}" type="pres">
      <dgm:prSet presAssocID="{E6931253-548F-4300-96AC-34F59692F849}" presName="negativeSpace" presStyleCnt="0"/>
      <dgm:spPr/>
    </dgm:pt>
    <dgm:pt modelId="{B655157F-D5A2-4F01-8682-79B22556A5A2}" type="pres">
      <dgm:prSet presAssocID="{E6931253-548F-4300-96AC-34F59692F849}" presName="childText" presStyleLbl="conFgAcc1" presStyleIdx="1" presStyleCnt="3">
        <dgm:presLayoutVars>
          <dgm:bulletEnabled val="1"/>
        </dgm:presLayoutVars>
      </dgm:prSet>
      <dgm:spPr/>
    </dgm:pt>
    <dgm:pt modelId="{00A1C9F0-86C0-4968-A29A-C11292224D8F}" type="pres">
      <dgm:prSet presAssocID="{82715654-AD17-4388-A92F-73B6E7A73D95}" presName="spaceBetweenRectangles" presStyleCnt="0"/>
      <dgm:spPr/>
    </dgm:pt>
    <dgm:pt modelId="{F0FD1F39-E507-4E72-9111-95757CA220E1}" type="pres">
      <dgm:prSet presAssocID="{67474AD2-7AEE-467E-B506-F524FB282408}" presName="parentLin" presStyleCnt="0"/>
      <dgm:spPr/>
    </dgm:pt>
    <dgm:pt modelId="{C4495C23-9519-42A4-96D8-A4CC482EC539}" type="pres">
      <dgm:prSet presAssocID="{67474AD2-7AEE-467E-B506-F524FB282408}" presName="parentLeftMargin" presStyleLbl="node1" presStyleIdx="1" presStyleCnt="3"/>
      <dgm:spPr/>
    </dgm:pt>
    <dgm:pt modelId="{3C01AD25-5013-412E-907B-5F39106658E1}" type="pres">
      <dgm:prSet presAssocID="{67474AD2-7AEE-467E-B506-F524FB28240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936C169-B5E3-41D9-AB98-CAAFAFA34E09}" type="pres">
      <dgm:prSet presAssocID="{67474AD2-7AEE-467E-B506-F524FB282408}" presName="negativeSpace" presStyleCnt="0"/>
      <dgm:spPr/>
    </dgm:pt>
    <dgm:pt modelId="{FCD4BABD-7246-468F-A34F-004FD08AD156}" type="pres">
      <dgm:prSet presAssocID="{67474AD2-7AEE-467E-B506-F524FB28240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7F4742C-A1BA-4F46-9AA4-F5323A2A7198}" srcId="{027060F5-9CD9-4C73-A403-FAB173825D7A}" destId="{6158BF48-566B-47FC-8CAC-FCC505E5AB1A}" srcOrd="0" destOrd="0" parTransId="{C4652C1B-117C-401E-A4A4-C72377419D5E}" sibTransId="{8D4BDE52-7BF0-4AB3-AF8C-D2009E7CD329}"/>
    <dgm:cxn modelId="{E5BBA139-C87A-4C23-BDC1-5D158A91C9CF}" type="presOf" srcId="{E6931253-548F-4300-96AC-34F59692F849}" destId="{365C57B1-A2F8-48C4-8F40-1D08D11BE05A}" srcOrd="1" destOrd="0" presId="urn:microsoft.com/office/officeart/2005/8/layout/list1"/>
    <dgm:cxn modelId="{B5377F65-C7C6-474D-8960-0F823019F31B}" type="presOf" srcId="{6158BF48-566B-47FC-8CAC-FCC505E5AB1A}" destId="{D419260E-0018-43C8-8890-94559B4E1DBA}" srcOrd="0" destOrd="0" presId="urn:microsoft.com/office/officeart/2005/8/layout/list1"/>
    <dgm:cxn modelId="{4994BF6D-4D65-4B24-B10F-B0ECF82D53C0}" srcId="{027060F5-9CD9-4C73-A403-FAB173825D7A}" destId="{67474AD2-7AEE-467E-B506-F524FB282408}" srcOrd="2" destOrd="0" parTransId="{22E8BF9F-4C46-4BC7-9F25-AE211019A626}" sibTransId="{DD308441-4B3C-4770-A8D6-B28265E86655}"/>
    <dgm:cxn modelId="{20E9A372-C601-4003-97B9-9D81EC90EBFA}" type="presOf" srcId="{E6931253-548F-4300-96AC-34F59692F849}" destId="{68E11371-3755-4953-99AF-6DADF1979C23}" srcOrd="0" destOrd="0" presId="urn:microsoft.com/office/officeart/2005/8/layout/list1"/>
    <dgm:cxn modelId="{7E2E5B80-0379-4E1B-A9B5-327ADC7D1C37}" srcId="{027060F5-9CD9-4C73-A403-FAB173825D7A}" destId="{E6931253-548F-4300-96AC-34F59692F849}" srcOrd="1" destOrd="0" parTransId="{8117FEEB-5FC1-4ED0-9A5E-0207603DD062}" sibTransId="{82715654-AD17-4388-A92F-73B6E7A73D95}"/>
    <dgm:cxn modelId="{34AAD49D-D9A7-45C2-93C2-9FCE29A17442}" type="presOf" srcId="{6158BF48-566B-47FC-8CAC-FCC505E5AB1A}" destId="{552296E7-01B3-4D1A-A293-CF6EB312070C}" srcOrd="1" destOrd="0" presId="urn:microsoft.com/office/officeart/2005/8/layout/list1"/>
    <dgm:cxn modelId="{121B10C1-E374-4808-817B-87B8D4B08440}" type="presOf" srcId="{027060F5-9CD9-4C73-A403-FAB173825D7A}" destId="{50A74029-824B-4645-BD7D-0BBE22FC036D}" srcOrd="0" destOrd="0" presId="urn:microsoft.com/office/officeart/2005/8/layout/list1"/>
    <dgm:cxn modelId="{73FF58DD-D6B3-4BA2-9327-5A7A1E01F7AD}" type="presOf" srcId="{67474AD2-7AEE-467E-B506-F524FB282408}" destId="{C4495C23-9519-42A4-96D8-A4CC482EC539}" srcOrd="0" destOrd="0" presId="urn:microsoft.com/office/officeart/2005/8/layout/list1"/>
    <dgm:cxn modelId="{BD2738ED-68D4-4849-A4E9-E392E0D9F31E}" type="presOf" srcId="{67474AD2-7AEE-467E-B506-F524FB282408}" destId="{3C01AD25-5013-412E-907B-5F39106658E1}" srcOrd="1" destOrd="0" presId="urn:microsoft.com/office/officeart/2005/8/layout/list1"/>
    <dgm:cxn modelId="{F156C3B2-593D-4D4A-8C2F-588434CED5B7}" type="presParOf" srcId="{50A74029-824B-4645-BD7D-0BBE22FC036D}" destId="{FD1D55A2-9984-4831-8D49-D0F711FAD8DE}" srcOrd="0" destOrd="0" presId="urn:microsoft.com/office/officeart/2005/8/layout/list1"/>
    <dgm:cxn modelId="{53FC2C0B-54A6-4A0E-82A6-DC8E9429F700}" type="presParOf" srcId="{FD1D55A2-9984-4831-8D49-D0F711FAD8DE}" destId="{D419260E-0018-43C8-8890-94559B4E1DBA}" srcOrd="0" destOrd="0" presId="urn:microsoft.com/office/officeart/2005/8/layout/list1"/>
    <dgm:cxn modelId="{984D7BC1-BDA7-4079-B22B-3CA730738700}" type="presParOf" srcId="{FD1D55A2-9984-4831-8D49-D0F711FAD8DE}" destId="{552296E7-01B3-4D1A-A293-CF6EB312070C}" srcOrd="1" destOrd="0" presId="urn:microsoft.com/office/officeart/2005/8/layout/list1"/>
    <dgm:cxn modelId="{CBC6FF90-CC22-4174-9E79-2C8781E7F5DF}" type="presParOf" srcId="{50A74029-824B-4645-BD7D-0BBE22FC036D}" destId="{FEAB855C-F9F6-419F-BBEF-50CF9928E4C4}" srcOrd="1" destOrd="0" presId="urn:microsoft.com/office/officeart/2005/8/layout/list1"/>
    <dgm:cxn modelId="{9DEE38DB-B887-4CC5-925D-67AEC8E712E1}" type="presParOf" srcId="{50A74029-824B-4645-BD7D-0BBE22FC036D}" destId="{2B55D54C-58D0-4AE6-BC19-E34DD7ACF61F}" srcOrd="2" destOrd="0" presId="urn:microsoft.com/office/officeart/2005/8/layout/list1"/>
    <dgm:cxn modelId="{938932BB-6CCF-4BD9-A343-8AC0A6325468}" type="presParOf" srcId="{50A74029-824B-4645-BD7D-0BBE22FC036D}" destId="{1C32D21C-43F3-4123-9A20-A1EC434FC3BE}" srcOrd="3" destOrd="0" presId="urn:microsoft.com/office/officeart/2005/8/layout/list1"/>
    <dgm:cxn modelId="{D4FA4AD2-286D-43C8-941F-9040C03D31BD}" type="presParOf" srcId="{50A74029-824B-4645-BD7D-0BBE22FC036D}" destId="{204731F3-20C5-41C4-97E8-A1B304FEF494}" srcOrd="4" destOrd="0" presId="urn:microsoft.com/office/officeart/2005/8/layout/list1"/>
    <dgm:cxn modelId="{2D3D7916-1C3B-4829-8DF4-453DDCD2AC83}" type="presParOf" srcId="{204731F3-20C5-41C4-97E8-A1B304FEF494}" destId="{68E11371-3755-4953-99AF-6DADF1979C23}" srcOrd="0" destOrd="0" presId="urn:microsoft.com/office/officeart/2005/8/layout/list1"/>
    <dgm:cxn modelId="{67E9C3F2-D416-4873-8B9F-C40DC1E9998C}" type="presParOf" srcId="{204731F3-20C5-41C4-97E8-A1B304FEF494}" destId="{365C57B1-A2F8-48C4-8F40-1D08D11BE05A}" srcOrd="1" destOrd="0" presId="urn:microsoft.com/office/officeart/2005/8/layout/list1"/>
    <dgm:cxn modelId="{D2999822-1AFD-4059-AB8F-F5D6DC27DDD5}" type="presParOf" srcId="{50A74029-824B-4645-BD7D-0BBE22FC036D}" destId="{6154232B-8590-4DAA-BADE-1445F2643BF0}" srcOrd="5" destOrd="0" presId="urn:microsoft.com/office/officeart/2005/8/layout/list1"/>
    <dgm:cxn modelId="{FDA06271-F77B-4CCA-B626-79925B49ACAC}" type="presParOf" srcId="{50A74029-824B-4645-BD7D-0BBE22FC036D}" destId="{B655157F-D5A2-4F01-8682-79B22556A5A2}" srcOrd="6" destOrd="0" presId="urn:microsoft.com/office/officeart/2005/8/layout/list1"/>
    <dgm:cxn modelId="{682E6316-8506-4E5B-A98D-15367B75064E}" type="presParOf" srcId="{50A74029-824B-4645-BD7D-0BBE22FC036D}" destId="{00A1C9F0-86C0-4968-A29A-C11292224D8F}" srcOrd="7" destOrd="0" presId="urn:microsoft.com/office/officeart/2005/8/layout/list1"/>
    <dgm:cxn modelId="{E6ED5A7B-7634-45B4-8EF8-B4632B044D43}" type="presParOf" srcId="{50A74029-824B-4645-BD7D-0BBE22FC036D}" destId="{F0FD1F39-E507-4E72-9111-95757CA220E1}" srcOrd="8" destOrd="0" presId="urn:microsoft.com/office/officeart/2005/8/layout/list1"/>
    <dgm:cxn modelId="{B9FA0415-60F3-4D6B-AA82-5CAF9DF76AE8}" type="presParOf" srcId="{F0FD1F39-E507-4E72-9111-95757CA220E1}" destId="{C4495C23-9519-42A4-96D8-A4CC482EC539}" srcOrd="0" destOrd="0" presId="urn:microsoft.com/office/officeart/2005/8/layout/list1"/>
    <dgm:cxn modelId="{8913E853-D3F4-4637-A94C-190F9E6CFB60}" type="presParOf" srcId="{F0FD1F39-E507-4E72-9111-95757CA220E1}" destId="{3C01AD25-5013-412E-907B-5F39106658E1}" srcOrd="1" destOrd="0" presId="urn:microsoft.com/office/officeart/2005/8/layout/list1"/>
    <dgm:cxn modelId="{5A7DBDF9-14D9-4196-9EF1-F44CB62F53E4}" type="presParOf" srcId="{50A74029-824B-4645-BD7D-0BBE22FC036D}" destId="{E936C169-B5E3-41D9-AB98-CAAFAFA34E09}" srcOrd="9" destOrd="0" presId="urn:microsoft.com/office/officeart/2005/8/layout/list1"/>
    <dgm:cxn modelId="{23A44966-5E07-4DA8-B7E4-70757573097A}" type="presParOf" srcId="{50A74029-824B-4645-BD7D-0BBE22FC036D}" destId="{FCD4BABD-7246-468F-A34F-004FD08AD15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B862BE-5ECE-4458-A5E5-295A970FE91E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3C25C458-970E-403F-BD92-B1832608B44F}">
      <dgm:prSet phldrT="[טקסט]" custT="1"/>
      <dgm:spPr>
        <a:solidFill>
          <a:srgbClr val="00B050"/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אימוץ כיתה – פרויקט מצוינות </a:t>
          </a:r>
          <a:endParaRPr lang="he-IL" sz="2400" b="1" dirty="0">
            <a:solidFill>
              <a:schemeClr val="bg1"/>
            </a:solidFill>
          </a:endParaRPr>
        </a:p>
      </dgm:t>
    </dgm:pt>
    <dgm:pt modelId="{C576E1C2-4D54-49D3-913F-CB45CAD6022F}" type="parTrans" cxnId="{DCD0B303-2792-44D1-9BE0-B414CB839CCA}">
      <dgm:prSet/>
      <dgm:spPr/>
      <dgm:t>
        <a:bodyPr/>
        <a:lstStyle/>
        <a:p>
          <a:pPr rtl="1"/>
          <a:endParaRPr lang="he-IL"/>
        </a:p>
      </dgm:t>
    </dgm:pt>
    <dgm:pt modelId="{281767E6-1E80-4FD2-90E1-5857E0BA6595}" type="sibTrans" cxnId="{DCD0B303-2792-44D1-9BE0-B414CB839CCA}">
      <dgm:prSet/>
      <dgm:spPr/>
      <dgm:t>
        <a:bodyPr/>
        <a:lstStyle/>
        <a:p>
          <a:pPr rtl="1"/>
          <a:endParaRPr lang="he-IL"/>
        </a:p>
      </dgm:t>
    </dgm:pt>
    <dgm:pt modelId="{BA6CC792-2A5C-49DC-852E-6638A10930D0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שיעורי עזר לתלמידים בתיכון עירוני י"א בת"א- </a:t>
          </a:r>
          <a:r>
            <a:rPr lang="he-IL" sz="1200" b="1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לשכות "אור", "אתגר" , גיל, אורה, ובנות החן. </a:t>
          </a:r>
          <a:endParaRPr lang="he-IL" sz="1200" dirty="0">
            <a:solidFill>
              <a:srgbClr val="C00000"/>
            </a:solidFill>
          </a:endParaRPr>
        </a:p>
      </dgm:t>
    </dgm:pt>
    <dgm:pt modelId="{149EB178-6118-4C12-8E18-86C6A6FAA80C}" type="parTrans" cxnId="{F8C48EF8-59D4-42A0-847F-4178941CA63F}">
      <dgm:prSet/>
      <dgm:spPr/>
      <dgm:t>
        <a:bodyPr/>
        <a:lstStyle/>
        <a:p>
          <a:pPr rtl="1"/>
          <a:endParaRPr lang="he-IL"/>
        </a:p>
      </dgm:t>
    </dgm:pt>
    <dgm:pt modelId="{2447A96B-4384-4447-A310-909D04706E24}" type="sibTrans" cxnId="{F8C48EF8-59D4-42A0-847F-4178941CA63F}">
      <dgm:prSet/>
      <dgm:spPr/>
      <dgm:t>
        <a:bodyPr/>
        <a:lstStyle/>
        <a:p>
          <a:pPr rtl="1"/>
          <a:endParaRPr lang="he-IL"/>
        </a:p>
      </dgm:t>
    </dgm:pt>
    <dgm:pt modelId="{DF6950D6-B97E-4479-8FD4-F0925439EDE8}">
      <dgm:prSet phldrT="[טקסט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</a:rPr>
            <a:t>טקס בר מצווה</a:t>
          </a:r>
        </a:p>
      </dgm:t>
    </dgm:pt>
    <dgm:pt modelId="{EDF03FE5-919C-4EB4-904E-AC550FFAC6A0}" type="parTrans" cxnId="{6881020F-E550-4A21-9BA8-7E85B7CEB758}">
      <dgm:prSet/>
      <dgm:spPr/>
      <dgm:t>
        <a:bodyPr/>
        <a:lstStyle/>
        <a:p>
          <a:pPr rtl="1"/>
          <a:endParaRPr lang="he-IL"/>
        </a:p>
      </dgm:t>
    </dgm:pt>
    <dgm:pt modelId="{5043232F-C288-4121-AF58-1ECE6E410217}" type="sibTrans" cxnId="{6881020F-E550-4A21-9BA8-7E85B7CEB758}">
      <dgm:prSet/>
      <dgm:spPr/>
      <dgm:t>
        <a:bodyPr/>
        <a:lstStyle/>
        <a:p>
          <a:pPr rtl="1"/>
          <a:endParaRPr lang="he-IL"/>
        </a:p>
      </dgm:t>
    </dgm:pt>
    <dgm:pt modelId="{21082FE8-DF6A-4D34-B55E-852E7A6F836D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לעשרות נערים ונערות בתל אביב </a:t>
          </a:r>
          <a:r>
            <a:rPr lang="he-IL" sz="1200" b="1" i="0" dirty="0"/>
            <a:t>שאינם יכולים להרשות לעצמם ו</a:t>
          </a:r>
          <a:r>
            <a:rPr lang="he-IL" sz="1200" b="1" dirty="0"/>
            <a:t>למשפחות מצוקה</a:t>
          </a:r>
          <a:endParaRPr lang="he-IL" sz="1200" dirty="0"/>
        </a:p>
      </dgm:t>
    </dgm:pt>
    <dgm:pt modelId="{51EF5F79-9DFE-4606-BA1C-F4960A53F22B}" type="parTrans" cxnId="{9B8DF29E-3316-4834-9308-C0D6FF3DA785}">
      <dgm:prSet/>
      <dgm:spPr/>
      <dgm:t>
        <a:bodyPr/>
        <a:lstStyle/>
        <a:p>
          <a:pPr rtl="1"/>
          <a:endParaRPr lang="he-IL"/>
        </a:p>
      </dgm:t>
    </dgm:pt>
    <dgm:pt modelId="{8E740FB9-ED60-4CC1-BFDD-A6A9C6815A22}" type="sibTrans" cxnId="{9B8DF29E-3316-4834-9308-C0D6FF3DA785}">
      <dgm:prSet/>
      <dgm:spPr/>
      <dgm:t>
        <a:bodyPr/>
        <a:lstStyle/>
        <a:p>
          <a:pPr rtl="1"/>
          <a:endParaRPr lang="he-IL"/>
        </a:p>
      </dgm:t>
    </dgm:pt>
    <dgm:pt modelId="{7A180D8F-322D-42F8-AB7F-CEB9AFAA69BE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ביד </a:t>
          </a:r>
          <a:r>
            <a:rPr lang="he-IL" sz="1200" b="1" dirty="0" err="1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לשיריון</a:t>
          </a:r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 בלטרון</a:t>
          </a:r>
          <a:endParaRPr lang="he-IL" sz="1200" dirty="0">
            <a:solidFill>
              <a:srgbClr val="C00000"/>
            </a:solidFill>
          </a:endParaRPr>
        </a:p>
      </dgm:t>
    </dgm:pt>
    <dgm:pt modelId="{C6623C0A-A843-454C-B148-95C46BB80CAE}" type="parTrans" cxnId="{DBE3B378-1AC7-4C1A-A9ED-9C41FEADAF80}">
      <dgm:prSet/>
      <dgm:spPr/>
      <dgm:t>
        <a:bodyPr/>
        <a:lstStyle/>
        <a:p>
          <a:pPr rtl="1"/>
          <a:endParaRPr lang="he-IL"/>
        </a:p>
      </dgm:t>
    </dgm:pt>
    <dgm:pt modelId="{71637A51-3CC6-48BA-8029-201B8294CDA7}" type="sibTrans" cxnId="{DBE3B378-1AC7-4C1A-A9ED-9C41FEADAF80}">
      <dgm:prSet/>
      <dgm:spPr/>
      <dgm:t>
        <a:bodyPr/>
        <a:lstStyle/>
        <a:p>
          <a:pPr rtl="1"/>
          <a:endParaRPr lang="he-IL"/>
        </a:p>
      </dgm:t>
    </dgm:pt>
    <dgm:pt modelId="{88D1BE93-8BF5-49DF-93FB-B10459ACED58}">
      <dgm:prSet phldrT="[טקסט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פרויקט מוזיאון הלוחם היהודי במלחמת העולם ה-2</a:t>
          </a:r>
          <a:endParaRPr lang="he-IL" sz="2400" b="1" dirty="0">
            <a:solidFill>
              <a:schemeClr val="bg1"/>
            </a:solidFill>
          </a:endParaRPr>
        </a:p>
      </dgm:t>
    </dgm:pt>
    <dgm:pt modelId="{84C2FAF7-8B94-4C1E-A554-A585A57E2510}" type="sibTrans" cxnId="{F83294FC-3D34-4FC1-B1CE-E8A826F61ACD}">
      <dgm:prSet/>
      <dgm:spPr/>
      <dgm:t>
        <a:bodyPr/>
        <a:lstStyle/>
        <a:p>
          <a:pPr rtl="1"/>
          <a:endParaRPr lang="he-IL"/>
        </a:p>
      </dgm:t>
    </dgm:pt>
    <dgm:pt modelId="{C3235672-FD7B-4837-9F2C-D615614D62D0}" type="parTrans" cxnId="{F83294FC-3D34-4FC1-B1CE-E8A826F61ACD}">
      <dgm:prSet/>
      <dgm:spPr/>
      <dgm:t>
        <a:bodyPr/>
        <a:lstStyle/>
        <a:p>
          <a:pPr rtl="1"/>
          <a:endParaRPr lang="he-IL"/>
        </a:p>
      </dgm:t>
    </dgm:pt>
    <dgm:pt modelId="{0F0C1FFC-B026-478E-B6DF-4B078FE3FE25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בית חם סיוע בשיעורי עזר לילדים</a:t>
          </a:r>
          <a:endParaRPr lang="he-IL" sz="2400" b="1" dirty="0">
            <a:solidFill>
              <a:schemeClr val="bg1"/>
            </a:solidFill>
          </a:endParaRPr>
        </a:p>
      </dgm:t>
    </dgm:pt>
    <dgm:pt modelId="{F43DE7B0-A87E-448C-9398-D765C3075D09}" type="parTrans" cxnId="{57EAA089-2B38-412B-9F2E-CFFC0BB6E563}">
      <dgm:prSet/>
      <dgm:spPr/>
      <dgm:t>
        <a:bodyPr/>
        <a:lstStyle/>
        <a:p>
          <a:pPr rtl="1"/>
          <a:endParaRPr lang="he-IL"/>
        </a:p>
      </dgm:t>
    </dgm:pt>
    <dgm:pt modelId="{21C1FD5A-6030-4841-8352-CE44797F2EBF}" type="sibTrans" cxnId="{57EAA089-2B38-412B-9F2E-CFFC0BB6E563}">
      <dgm:prSet/>
      <dgm:spPr/>
      <dgm:t>
        <a:bodyPr/>
        <a:lstStyle/>
        <a:p>
          <a:pPr rtl="1"/>
          <a:endParaRPr lang="he-IL"/>
        </a:p>
      </dgm:t>
    </dgm:pt>
    <dgm:pt modelId="{8309BCCB-26D8-452D-9D78-57E16E6DA97C}">
      <dgm:prSet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לילדי משפחות חד הוריות בחולון-</a:t>
          </a:r>
          <a:endParaRPr lang="he-IL" sz="1200" dirty="0">
            <a:solidFill>
              <a:srgbClr val="C00000"/>
            </a:solidFill>
          </a:endParaRPr>
        </a:p>
      </dgm:t>
    </dgm:pt>
    <dgm:pt modelId="{43B60603-0BD4-4DBE-91C9-3FAD4834F1AE}" type="parTrans" cxnId="{D047E665-8839-46FC-992F-D869E92EF555}">
      <dgm:prSet/>
      <dgm:spPr/>
      <dgm:t>
        <a:bodyPr/>
        <a:lstStyle/>
        <a:p>
          <a:pPr rtl="1"/>
          <a:endParaRPr lang="he-IL"/>
        </a:p>
      </dgm:t>
    </dgm:pt>
    <dgm:pt modelId="{717ABD04-9262-4649-833B-110C67517085}" type="sibTrans" cxnId="{D047E665-8839-46FC-992F-D869E92EF555}">
      <dgm:prSet/>
      <dgm:spPr/>
      <dgm:t>
        <a:bodyPr/>
        <a:lstStyle/>
        <a:p>
          <a:pPr rtl="1"/>
          <a:endParaRPr lang="he-IL"/>
        </a:p>
      </dgm:t>
    </dgm:pt>
    <dgm:pt modelId="{A21F1CA3-AF8C-49EB-A0E3-F0CB3C0B3794}">
      <dgm:prSet phldrT="[טקסט]" custT="1"/>
      <dgm:spPr>
        <a:solidFill>
          <a:srgbClr val="00B050"/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</a:rPr>
            <a:t>מיזם הסיוע למשפחות חד הוריות נזקקות</a:t>
          </a:r>
        </a:p>
      </dgm:t>
    </dgm:pt>
    <dgm:pt modelId="{494B55E9-E968-4629-BE7F-134E56F1F2FB}" type="parTrans" cxnId="{0402629A-4D1B-4736-A4D5-C84C96B5A52B}">
      <dgm:prSet/>
      <dgm:spPr/>
      <dgm:t>
        <a:bodyPr/>
        <a:lstStyle/>
        <a:p>
          <a:pPr rtl="1"/>
          <a:endParaRPr lang="he-IL"/>
        </a:p>
      </dgm:t>
    </dgm:pt>
    <dgm:pt modelId="{615BD3CE-A0D9-44BA-8F6D-95B0A8C825A0}" type="sibTrans" cxnId="{0402629A-4D1B-4736-A4D5-C84C96B5A52B}">
      <dgm:prSet/>
      <dgm:spPr/>
      <dgm:t>
        <a:bodyPr/>
        <a:lstStyle/>
        <a:p>
          <a:pPr rtl="1"/>
          <a:endParaRPr lang="he-IL"/>
        </a:p>
      </dgm:t>
    </dgm:pt>
    <dgm:pt modelId="{C7483B1C-EF79-40DA-92DB-8E0266EBD72E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chemeClr val="tx1"/>
              </a:solidFill>
            </a:rPr>
            <a:t>בערים: בת ים, ראשל"צ, הרצליה, חולון, רמת גן</a:t>
          </a:r>
        </a:p>
      </dgm:t>
    </dgm:pt>
    <dgm:pt modelId="{CEB59B40-8D3F-4BB3-AC7C-CAA53B74C566}" type="parTrans" cxnId="{7E86A16D-32CA-46F3-9606-8483AD095689}">
      <dgm:prSet/>
      <dgm:spPr/>
      <dgm:t>
        <a:bodyPr/>
        <a:lstStyle/>
        <a:p>
          <a:pPr rtl="1"/>
          <a:endParaRPr lang="he-IL"/>
        </a:p>
      </dgm:t>
    </dgm:pt>
    <dgm:pt modelId="{56661B78-EAD0-4E59-B69D-275DF790D50A}" type="sibTrans" cxnId="{7E86A16D-32CA-46F3-9606-8483AD095689}">
      <dgm:prSet/>
      <dgm:spPr/>
      <dgm:t>
        <a:bodyPr/>
        <a:lstStyle/>
        <a:p>
          <a:pPr rtl="1"/>
          <a:endParaRPr lang="he-IL"/>
        </a:p>
      </dgm:t>
    </dgm:pt>
    <dgm:pt modelId="{03D72A4D-10E0-4638-8375-88DAC02BF69F}">
      <dgm:prSet phldrT="[טקסט]" custT="1"/>
      <dgm:spPr>
        <a:solidFill>
          <a:srgbClr val="C00000"/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אימוץ פנימיית "בן שמן"  </a:t>
          </a:r>
          <a:endParaRPr lang="he-IL" sz="2400" b="1" dirty="0">
            <a:solidFill>
              <a:schemeClr val="bg1"/>
            </a:solidFill>
          </a:endParaRPr>
        </a:p>
      </dgm:t>
    </dgm:pt>
    <dgm:pt modelId="{93B6623D-9D64-42C3-84BE-CFB0AC4411C0}" type="parTrans" cxnId="{A1328CAE-AC12-43ED-9A45-223F53A6A711}">
      <dgm:prSet/>
      <dgm:spPr/>
      <dgm:t>
        <a:bodyPr/>
        <a:lstStyle/>
        <a:p>
          <a:pPr rtl="1"/>
          <a:endParaRPr lang="he-IL"/>
        </a:p>
      </dgm:t>
    </dgm:pt>
    <dgm:pt modelId="{1E1D9242-845B-4155-ADC1-21E1EB5624D9}" type="sibTrans" cxnId="{A1328CAE-AC12-43ED-9A45-223F53A6A711}">
      <dgm:prSet/>
      <dgm:spPr/>
      <dgm:t>
        <a:bodyPr/>
        <a:lstStyle/>
        <a:p>
          <a:pPr rtl="1"/>
          <a:endParaRPr lang="he-IL"/>
        </a:p>
      </dgm:t>
    </dgm:pt>
    <dgm:pt modelId="{ED248FFE-4CFF-40FB-B03B-8209199F3BF2}">
      <dgm:prSet phldrT="[טקסט]" custT="1"/>
      <dgm:spPr>
        <a:solidFill>
          <a:srgbClr val="C00000"/>
        </a:solidFill>
      </dgm:spPr>
      <dgm:t>
        <a:bodyPr/>
        <a:lstStyle/>
        <a:p>
          <a:pPr rtl="1"/>
          <a:r>
            <a:rPr lang="he-IL" sz="2400" b="1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אימוץ פנימיית ילדים "הרי ירושלים" </a:t>
          </a:r>
          <a:endParaRPr lang="he-IL" sz="2400" b="1" dirty="0">
            <a:solidFill>
              <a:schemeClr val="bg1"/>
            </a:solidFill>
          </a:endParaRPr>
        </a:p>
      </dgm:t>
    </dgm:pt>
    <dgm:pt modelId="{1AB9B872-995E-4F38-B270-E72B8DB1D96A}" type="parTrans" cxnId="{98A3BC3C-1260-4C36-81F4-EA1335AC648E}">
      <dgm:prSet/>
      <dgm:spPr/>
      <dgm:t>
        <a:bodyPr/>
        <a:lstStyle/>
        <a:p>
          <a:pPr rtl="1"/>
          <a:endParaRPr lang="he-IL"/>
        </a:p>
      </dgm:t>
    </dgm:pt>
    <dgm:pt modelId="{4F0EDD37-618C-4C76-BD3D-DF3833812B2A}" type="sibTrans" cxnId="{98A3BC3C-1260-4C36-81F4-EA1335AC648E}">
      <dgm:prSet/>
      <dgm:spPr/>
      <dgm:t>
        <a:bodyPr/>
        <a:lstStyle/>
        <a:p>
          <a:pPr rtl="1"/>
          <a:endParaRPr lang="he-IL"/>
        </a:p>
      </dgm:t>
    </dgm:pt>
    <dgm:pt modelId="{9241C394-75AF-4085-B6F0-27797FA34809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chemeClr val="tx1"/>
              </a:solidFill>
            </a:rPr>
            <a:t>תמיכה בספורטאים אתיופים.</a:t>
          </a:r>
        </a:p>
      </dgm:t>
    </dgm:pt>
    <dgm:pt modelId="{BA877742-F29E-408A-816F-96D1108B3CCD}" type="parTrans" cxnId="{126E2878-699E-427C-BD12-D7721EC414F6}">
      <dgm:prSet/>
      <dgm:spPr/>
      <dgm:t>
        <a:bodyPr/>
        <a:lstStyle/>
        <a:p>
          <a:pPr rtl="1"/>
          <a:endParaRPr lang="he-IL"/>
        </a:p>
      </dgm:t>
    </dgm:pt>
    <dgm:pt modelId="{EE8BC4DA-2339-4D6C-94C6-EA32A1706FD1}" type="sibTrans" cxnId="{126E2878-699E-427C-BD12-D7721EC414F6}">
      <dgm:prSet/>
      <dgm:spPr/>
      <dgm:t>
        <a:bodyPr/>
        <a:lstStyle/>
        <a:p>
          <a:pPr rtl="1"/>
          <a:endParaRPr lang="he-IL"/>
        </a:p>
      </dgm:t>
    </dgm:pt>
    <dgm:pt modelId="{706047C1-C66F-416F-9AF7-65F91454CFA9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אירועים לילדים חסרי אפשרות לחופשה בחיק המשפחה - </a:t>
          </a:r>
          <a:r>
            <a:rPr lang="he-IL" sz="1200" b="1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לשכת "אור".</a:t>
          </a:r>
          <a:endParaRPr lang="he-IL" sz="1200" dirty="0">
            <a:solidFill>
              <a:srgbClr val="C00000"/>
            </a:solidFill>
          </a:endParaRPr>
        </a:p>
      </dgm:t>
    </dgm:pt>
    <dgm:pt modelId="{02B3CB98-2E18-4A8F-9BCF-5D0690FCB038}" type="parTrans" cxnId="{A9DBC97F-7B9E-4CE9-B7AD-C0E439BAAE24}">
      <dgm:prSet/>
      <dgm:spPr/>
      <dgm:t>
        <a:bodyPr/>
        <a:lstStyle/>
        <a:p>
          <a:pPr rtl="1"/>
          <a:endParaRPr lang="he-IL"/>
        </a:p>
      </dgm:t>
    </dgm:pt>
    <dgm:pt modelId="{87C1FB3B-613C-4279-B727-D1E913A245AC}" type="sibTrans" cxnId="{A9DBC97F-7B9E-4CE9-B7AD-C0E439BAAE24}">
      <dgm:prSet/>
      <dgm:spPr/>
      <dgm:t>
        <a:bodyPr/>
        <a:lstStyle/>
        <a:p>
          <a:pPr rtl="1"/>
          <a:endParaRPr lang="he-IL"/>
        </a:p>
      </dgm:t>
    </dgm:pt>
    <dgm:pt modelId="{6B27A373-DD0B-438A-95F4-21B618DD386D}">
      <dgm:prSet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 </a:t>
          </a:r>
          <a:r>
            <a:rPr lang="he-IL" sz="1200" b="1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לשכת "מיתר".</a:t>
          </a:r>
          <a:endParaRPr lang="he-IL" sz="1200" dirty="0">
            <a:solidFill>
              <a:srgbClr val="C00000"/>
            </a:solidFill>
          </a:endParaRPr>
        </a:p>
      </dgm:t>
    </dgm:pt>
    <dgm:pt modelId="{AE1FF24F-7EDD-49C9-A02C-44D9B5355DDA}" type="parTrans" cxnId="{0B8A35F7-25B6-4069-806F-EFFF3F9D7203}">
      <dgm:prSet/>
      <dgm:spPr/>
      <dgm:t>
        <a:bodyPr/>
        <a:lstStyle/>
        <a:p>
          <a:pPr rtl="1"/>
          <a:endParaRPr lang="he-IL"/>
        </a:p>
      </dgm:t>
    </dgm:pt>
    <dgm:pt modelId="{DE4FE559-B9FC-485F-A1C5-D4A8782E18D5}" type="sibTrans" cxnId="{0B8A35F7-25B6-4069-806F-EFFF3F9D7203}">
      <dgm:prSet/>
      <dgm:spPr/>
      <dgm:t>
        <a:bodyPr/>
        <a:lstStyle/>
        <a:p>
          <a:pPr rtl="1"/>
          <a:endParaRPr lang="he-IL"/>
        </a:p>
      </dgm:t>
    </dgm:pt>
    <dgm:pt modelId="{7E568F64-4D42-4129-A4AB-BD8BAED67635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פרויקט ארצי – כל לשכות בני ברית</a:t>
          </a:r>
          <a:endParaRPr lang="he-IL" sz="1200" dirty="0">
            <a:solidFill>
              <a:srgbClr val="C00000"/>
            </a:solidFill>
          </a:endParaRPr>
        </a:p>
      </dgm:t>
    </dgm:pt>
    <dgm:pt modelId="{74167562-EDB7-4EC0-8A44-7CA49AEE2F96}" type="parTrans" cxnId="{26C58A0C-56B3-446C-B70B-248F5BA92EF1}">
      <dgm:prSet/>
      <dgm:spPr/>
      <dgm:t>
        <a:bodyPr/>
        <a:lstStyle/>
        <a:p>
          <a:pPr rtl="1"/>
          <a:endParaRPr lang="he-IL"/>
        </a:p>
      </dgm:t>
    </dgm:pt>
    <dgm:pt modelId="{1305E070-112F-4CBE-8762-037E7E1D6510}" type="sibTrans" cxnId="{26C58A0C-56B3-446C-B70B-248F5BA92EF1}">
      <dgm:prSet/>
      <dgm:spPr/>
      <dgm:t>
        <a:bodyPr/>
        <a:lstStyle/>
        <a:p>
          <a:pPr rtl="1"/>
          <a:endParaRPr lang="he-IL"/>
        </a:p>
      </dgm:t>
    </dgm:pt>
    <dgm:pt modelId="{0FEE6E8B-5238-4948-A1FB-1A34491AF3FF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 </a:t>
          </a:r>
          <a:r>
            <a:rPr lang="he-IL" sz="1200" b="1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לשכת "אופק".</a:t>
          </a:r>
          <a:endParaRPr lang="he-IL" sz="1200" dirty="0">
            <a:solidFill>
              <a:srgbClr val="C00000"/>
            </a:solidFill>
          </a:endParaRPr>
        </a:p>
      </dgm:t>
    </dgm:pt>
    <dgm:pt modelId="{E534DA5C-19B2-416F-AEFD-1974FC7EC7B3}" type="parTrans" cxnId="{D2B21FE7-EC3B-434E-84BD-3D6B1BE8B452}">
      <dgm:prSet/>
      <dgm:spPr/>
      <dgm:t>
        <a:bodyPr/>
        <a:lstStyle/>
        <a:p>
          <a:pPr rtl="1"/>
          <a:endParaRPr lang="he-IL"/>
        </a:p>
      </dgm:t>
    </dgm:pt>
    <dgm:pt modelId="{B864E295-0E0F-48E4-8502-5059C99E4187}" type="sibTrans" cxnId="{D2B21FE7-EC3B-434E-84BD-3D6B1BE8B452}">
      <dgm:prSet/>
      <dgm:spPr/>
      <dgm:t>
        <a:bodyPr/>
        <a:lstStyle/>
        <a:p>
          <a:pPr rtl="1"/>
          <a:endParaRPr lang="he-IL"/>
        </a:p>
      </dgm:t>
    </dgm:pt>
    <dgm:pt modelId="{846D4754-F897-4C85-B262-FCE0E83E8C4A}">
      <dgm:prSet phldrT="[טקסט]" custT="1"/>
      <dgm:spPr>
        <a:ln>
          <a:solidFill>
            <a:srgbClr val="C00000"/>
          </a:solidFill>
        </a:ln>
      </dgm:spPr>
      <dgm:t>
        <a:bodyPr/>
        <a:lstStyle/>
        <a:p>
          <a:pPr rtl="1"/>
          <a:r>
            <a:rPr lang="he-IL" sz="1200" b="1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המועצה האזורית גוש דן</a:t>
          </a:r>
          <a:endParaRPr lang="he-IL" sz="1200" dirty="0">
            <a:solidFill>
              <a:srgbClr val="C00000"/>
            </a:solidFill>
          </a:endParaRPr>
        </a:p>
      </dgm:t>
    </dgm:pt>
    <dgm:pt modelId="{61A317E0-F761-4E61-A308-48F77E4EF085}" type="sibTrans" cxnId="{74540635-7C0F-4BD4-84E1-AE4257C9DE62}">
      <dgm:prSet/>
      <dgm:spPr/>
      <dgm:t>
        <a:bodyPr/>
        <a:lstStyle/>
        <a:p>
          <a:pPr rtl="1"/>
          <a:endParaRPr lang="he-IL"/>
        </a:p>
      </dgm:t>
    </dgm:pt>
    <dgm:pt modelId="{C046CE0A-5980-4002-BA3D-808ECDDC59FC}" type="parTrans" cxnId="{74540635-7C0F-4BD4-84E1-AE4257C9DE62}">
      <dgm:prSet/>
      <dgm:spPr/>
      <dgm:t>
        <a:bodyPr/>
        <a:lstStyle/>
        <a:p>
          <a:pPr rtl="1"/>
          <a:endParaRPr lang="he-IL"/>
        </a:p>
      </dgm:t>
    </dgm:pt>
    <dgm:pt modelId="{B93D7EE7-21C8-4224-947D-79CE46AC95AC}" type="pres">
      <dgm:prSet presAssocID="{41B862BE-5ECE-4458-A5E5-295A970FE91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1D210E40-EF65-4247-AE62-BB1A624B6D48}" type="pres">
      <dgm:prSet presAssocID="{3C25C458-970E-403F-BD92-B1832608B44F}" presName="linNode" presStyleCnt="0"/>
      <dgm:spPr/>
    </dgm:pt>
    <dgm:pt modelId="{F22DD23D-2D2A-4084-B2EE-829EE7D8E503}" type="pres">
      <dgm:prSet presAssocID="{3C25C458-970E-403F-BD92-B1832608B44F}" presName="parentText" presStyleLbl="node1" presStyleIdx="0" presStyleCnt="7" custScaleX="479883" custScaleY="33631" custLinFactNeighborX="4" custLinFactNeighborY="-5553">
        <dgm:presLayoutVars>
          <dgm:chMax val="1"/>
          <dgm:bulletEnabled val="1"/>
        </dgm:presLayoutVars>
      </dgm:prSet>
      <dgm:spPr/>
    </dgm:pt>
    <dgm:pt modelId="{44319179-18E9-41ED-AEFB-D951948B1073}" type="pres">
      <dgm:prSet presAssocID="{3C25C458-970E-403F-BD92-B1832608B44F}" presName="descendantText" presStyleLbl="alignAccFollowNode1" presStyleIdx="0" presStyleCnt="7" custScaleY="37525" custLinFactNeighborX="915" custLinFactNeighborY="3524">
        <dgm:presLayoutVars>
          <dgm:bulletEnabled val="1"/>
        </dgm:presLayoutVars>
      </dgm:prSet>
      <dgm:spPr/>
    </dgm:pt>
    <dgm:pt modelId="{5682695E-464E-4768-8FDE-D90D67350E72}" type="pres">
      <dgm:prSet presAssocID="{281767E6-1E80-4FD2-90E1-5857E0BA6595}" presName="sp" presStyleCnt="0"/>
      <dgm:spPr/>
    </dgm:pt>
    <dgm:pt modelId="{A19460BB-2E02-43AD-B1FF-86B7ABBFC795}" type="pres">
      <dgm:prSet presAssocID="{DF6950D6-B97E-4479-8FD4-F0925439EDE8}" presName="linNode" presStyleCnt="0"/>
      <dgm:spPr/>
    </dgm:pt>
    <dgm:pt modelId="{6FA8A24E-4B9E-4190-87AF-0915F0133F1C}" type="pres">
      <dgm:prSet presAssocID="{DF6950D6-B97E-4479-8FD4-F0925439EDE8}" presName="parentText" presStyleLbl="node1" presStyleIdx="1" presStyleCnt="7" custScaleX="479883" custScaleY="33092" custLinFactNeighborX="4" custLinFactNeighborY="-3039">
        <dgm:presLayoutVars>
          <dgm:chMax val="1"/>
          <dgm:bulletEnabled val="1"/>
        </dgm:presLayoutVars>
      </dgm:prSet>
      <dgm:spPr/>
    </dgm:pt>
    <dgm:pt modelId="{2D124D05-781C-4BD7-8C34-E020D715B138}" type="pres">
      <dgm:prSet presAssocID="{DF6950D6-B97E-4479-8FD4-F0925439EDE8}" presName="descendantText" presStyleLbl="alignAccFollowNode1" presStyleIdx="1" presStyleCnt="7" custScaleY="28065" custLinFactNeighborX="915" custLinFactNeighborY="-1792">
        <dgm:presLayoutVars>
          <dgm:bulletEnabled val="1"/>
        </dgm:presLayoutVars>
      </dgm:prSet>
      <dgm:spPr/>
    </dgm:pt>
    <dgm:pt modelId="{7726BF08-07B4-44A4-91EC-6CCE80D0E340}" type="pres">
      <dgm:prSet presAssocID="{5043232F-C288-4121-AF58-1ECE6E410217}" presName="sp" presStyleCnt="0"/>
      <dgm:spPr/>
    </dgm:pt>
    <dgm:pt modelId="{0EB8612E-4B7D-42BD-A9D8-38BC09669326}" type="pres">
      <dgm:prSet presAssocID="{0F0C1FFC-B026-478E-B6DF-4B078FE3FE25}" presName="linNode" presStyleCnt="0"/>
      <dgm:spPr/>
    </dgm:pt>
    <dgm:pt modelId="{7374BF5A-D91F-4044-BAB6-016CE51176A7}" type="pres">
      <dgm:prSet presAssocID="{0F0C1FFC-B026-478E-B6DF-4B078FE3FE25}" presName="parentText" presStyleLbl="node1" presStyleIdx="2" presStyleCnt="7" custScaleX="479883" custScaleY="41057" custLinFactNeighborX="4" custLinFactNeighborY="-4793">
        <dgm:presLayoutVars>
          <dgm:chMax val="1"/>
          <dgm:bulletEnabled val="1"/>
        </dgm:presLayoutVars>
      </dgm:prSet>
      <dgm:spPr/>
    </dgm:pt>
    <dgm:pt modelId="{D39F4FD9-7F04-446F-BA06-8A53DEB42CBE}" type="pres">
      <dgm:prSet presAssocID="{0F0C1FFC-B026-478E-B6DF-4B078FE3FE25}" presName="descendantText" presStyleLbl="alignAccFollowNode1" presStyleIdx="2" presStyleCnt="7" custScaleY="28065" custLinFactNeighborX="1884" custLinFactNeighborY="-8524">
        <dgm:presLayoutVars>
          <dgm:bulletEnabled val="1"/>
        </dgm:presLayoutVars>
      </dgm:prSet>
      <dgm:spPr/>
    </dgm:pt>
    <dgm:pt modelId="{1136BD04-156B-49F0-9408-825C6BFB2186}" type="pres">
      <dgm:prSet presAssocID="{21C1FD5A-6030-4841-8352-CE44797F2EBF}" presName="sp" presStyleCnt="0"/>
      <dgm:spPr/>
    </dgm:pt>
    <dgm:pt modelId="{37C82FA0-57A0-4555-8BD7-EAD115EEFE77}" type="pres">
      <dgm:prSet presAssocID="{88D1BE93-8BF5-49DF-93FB-B10459ACED58}" presName="linNode" presStyleCnt="0"/>
      <dgm:spPr/>
    </dgm:pt>
    <dgm:pt modelId="{476D21DA-9DAF-4D8F-9CA5-3E6636267719}" type="pres">
      <dgm:prSet presAssocID="{88D1BE93-8BF5-49DF-93FB-B10459ACED58}" presName="parentText" presStyleLbl="node1" presStyleIdx="3" presStyleCnt="7" custScaleX="479883" custScaleY="32256" custLinFactNeighborX="4" custLinFactNeighborY="-3995">
        <dgm:presLayoutVars>
          <dgm:chMax val="1"/>
          <dgm:bulletEnabled val="1"/>
        </dgm:presLayoutVars>
      </dgm:prSet>
      <dgm:spPr/>
    </dgm:pt>
    <dgm:pt modelId="{90B01663-710A-43B0-9016-30B44239713D}" type="pres">
      <dgm:prSet presAssocID="{88D1BE93-8BF5-49DF-93FB-B10459ACED58}" presName="descendantText" presStyleLbl="alignAccFollowNode1" presStyleIdx="3" presStyleCnt="7" custScaleY="28065" custLinFactNeighborX="915" custLinFactNeighborY="-6863">
        <dgm:presLayoutVars>
          <dgm:bulletEnabled val="1"/>
        </dgm:presLayoutVars>
      </dgm:prSet>
      <dgm:spPr/>
    </dgm:pt>
    <dgm:pt modelId="{6DED7F60-307D-46BF-B2A9-12AE492806C4}" type="pres">
      <dgm:prSet presAssocID="{84C2FAF7-8B94-4C1E-A554-A585A57E2510}" presName="sp" presStyleCnt="0"/>
      <dgm:spPr/>
    </dgm:pt>
    <dgm:pt modelId="{0BB9169A-C094-4488-9751-45C9214C1C46}" type="pres">
      <dgm:prSet presAssocID="{A21F1CA3-AF8C-49EB-A0E3-F0CB3C0B3794}" presName="linNode" presStyleCnt="0"/>
      <dgm:spPr/>
    </dgm:pt>
    <dgm:pt modelId="{9728958A-0BFB-43B2-B9A8-59F361C3F6AD}" type="pres">
      <dgm:prSet presAssocID="{A21F1CA3-AF8C-49EB-A0E3-F0CB3C0B3794}" presName="parentText" presStyleLbl="node1" presStyleIdx="4" presStyleCnt="7" custScaleX="479883" custScaleY="38371" custLinFactNeighborX="4" custLinFactNeighborY="-4934">
        <dgm:presLayoutVars>
          <dgm:chMax val="1"/>
          <dgm:bulletEnabled val="1"/>
        </dgm:presLayoutVars>
      </dgm:prSet>
      <dgm:spPr/>
    </dgm:pt>
    <dgm:pt modelId="{C4295822-1E0F-4097-BE4D-459CB6892E4E}" type="pres">
      <dgm:prSet presAssocID="{A21F1CA3-AF8C-49EB-A0E3-F0CB3C0B3794}" presName="descendantText" presStyleLbl="alignAccFollowNode1" presStyleIdx="4" presStyleCnt="7" custScaleY="28065" custLinFactNeighborX="-323" custLinFactNeighborY="-9742">
        <dgm:presLayoutVars>
          <dgm:bulletEnabled val="1"/>
        </dgm:presLayoutVars>
      </dgm:prSet>
      <dgm:spPr/>
    </dgm:pt>
    <dgm:pt modelId="{2E2534EE-C2BC-42AB-9EE2-E4EFFA9D8E6A}" type="pres">
      <dgm:prSet presAssocID="{615BD3CE-A0D9-44BA-8F6D-95B0A8C825A0}" presName="sp" presStyleCnt="0"/>
      <dgm:spPr/>
    </dgm:pt>
    <dgm:pt modelId="{EB5067A5-D214-4C8F-8046-4F9966D73D25}" type="pres">
      <dgm:prSet presAssocID="{03D72A4D-10E0-4638-8375-88DAC02BF69F}" presName="linNode" presStyleCnt="0"/>
      <dgm:spPr/>
    </dgm:pt>
    <dgm:pt modelId="{6328267F-0D41-46E5-A7D9-991248D0B2C9}" type="pres">
      <dgm:prSet presAssocID="{03D72A4D-10E0-4638-8375-88DAC02BF69F}" presName="parentText" presStyleLbl="node1" presStyleIdx="5" presStyleCnt="7" custScaleX="479883" custScaleY="33350" custLinFactNeighborX="4" custLinFactNeighborY="-5183">
        <dgm:presLayoutVars>
          <dgm:chMax val="1"/>
          <dgm:bulletEnabled val="1"/>
        </dgm:presLayoutVars>
      </dgm:prSet>
      <dgm:spPr/>
    </dgm:pt>
    <dgm:pt modelId="{EA1F6E7F-D70F-4F71-ACAC-0D45BFBA4DB7}" type="pres">
      <dgm:prSet presAssocID="{03D72A4D-10E0-4638-8375-88DAC02BF69F}" presName="descendantText" presStyleLbl="alignAccFollowNode1" presStyleIdx="5" presStyleCnt="7" custScaleY="28065" custLinFactNeighborX="-7" custLinFactNeighborY="-11445">
        <dgm:presLayoutVars>
          <dgm:bulletEnabled val="1"/>
        </dgm:presLayoutVars>
      </dgm:prSet>
      <dgm:spPr/>
    </dgm:pt>
    <dgm:pt modelId="{86999E37-6253-47B5-A6C8-1AD410F0BFDC}" type="pres">
      <dgm:prSet presAssocID="{1E1D9242-845B-4155-ADC1-21E1EB5624D9}" presName="sp" presStyleCnt="0"/>
      <dgm:spPr/>
    </dgm:pt>
    <dgm:pt modelId="{880133EA-CAE7-4FB5-93F4-BF9D78DBB8C0}" type="pres">
      <dgm:prSet presAssocID="{ED248FFE-4CFF-40FB-B03B-8209199F3BF2}" presName="linNode" presStyleCnt="0"/>
      <dgm:spPr/>
    </dgm:pt>
    <dgm:pt modelId="{35CF3614-725E-4F06-A868-4AA8E6DAE851}" type="pres">
      <dgm:prSet presAssocID="{ED248FFE-4CFF-40FB-B03B-8209199F3BF2}" presName="parentText" presStyleLbl="node1" presStyleIdx="6" presStyleCnt="7" custScaleX="479883" custScaleY="30975" custLinFactNeighborX="4" custLinFactNeighborY="-5518">
        <dgm:presLayoutVars>
          <dgm:chMax val="1"/>
          <dgm:bulletEnabled val="1"/>
        </dgm:presLayoutVars>
      </dgm:prSet>
      <dgm:spPr/>
    </dgm:pt>
    <dgm:pt modelId="{9608AC55-CC08-47CC-94AF-7802B912657E}" type="pres">
      <dgm:prSet presAssocID="{ED248FFE-4CFF-40FB-B03B-8209199F3BF2}" presName="descendantText" presStyleLbl="alignAccFollowNode1" presStyleIdx="6" presStyleCnt="7" custScaleY="28065" custLinFactNeighborY="-9691">
        <dgm:presLayoutVars>
          <dgm:bulletEnabled val="1"/>
        </dgm:presLayoutVars>
      </dgm:prSet>
      <dgm:spPr/>
    </dgm:pt>
  </dgm:ptLst>
  <dgm:cxnLst>
    <dgm:cxn modelId="{DCD0B303-2792-44D1-9BE0-B414CB839CCA}" srcId="{41B862BE-5ECE-4458-A5E5-295A970FE91E}" destId="{3C25C458-970E-403F-BD92-B1832608B44F}" srcOrd="0" destOrd="0" parTransId="{C576E1C2-4D54-49D3-913F-CB45CAD6022F}" sibTransId="{281767E6-1E80-4FD2-90E1-5857E0BA6595}"/>
    <dgm:cxn modelId="{26C58A0C-56B3-446C-B70B-248F5BA92EF1}" srcId="{88D1BE93-8BF5-49DF-93FB-B10459ACED58}" destId="{7E568F64-4D42-4129-A4AB-BD8BAED67635}" srcOrd="1" destOrd="0" parTransId="{74167562-EDB7-4EC0-8A44-7CA49AEE2F96}" sibTransId="{1305E070-112F-4CBE-8762-037E7E1D6510}"/>
    <dgm:cxn modelId="{6881020F-E550-4A21-9BA8-7E85B7CEB758}" srcId="{41B862BE-5ECE-4458-A5E5-295A970FE91E}" destId="{DF6950D6-B97E-4479-8FD4-F0925439EDE8}" srcOrd="1" destOrd="0" parTransId="{EDF03FE5-919C-4EB4-904E-AC550FFAC6A0}" sibTransId="{5043232F-C288-4121-AF58-1ECE6E410217}"/>
    <dgm:cxn modelId="{ED43E415-183D-4A73-A2A2-110D13951F6F}" type="presOf" srcId="{0F0C1FFC-B026-478E-B6DF-4B078FE3FE25}" destId="{7374BF5A-D91F-4044-BAB6-016CE51176A7}" srcOrd="0" destOrd="0" presId="urn:microsoft.com/office/officeart/2005/8/layout/vList5"/>
    <dgm:cxn modelId="{9D57BE29-905D-4D2D-8F41-A65369BAC16E}" type="presOf" srcId="{21082FE8-DF6A-4D34-B55E-852E7A6F836D}" destId="{2D124D05-781C-4BD7-8C34-E020D715B138}" srcOrd="0" destOrd="0" presId="urn:microsoft.com/office/officeart/2005/8/layout/vList5"/>
    <dgm:cxn modelId="{74540635-7C0F-4BD4-84E1-AE4257C9DE62}" srcId="{A21F1CA3-AF8C-49EB-A0E3-F0CB3C0B3794}" destId="{846D4754-F897-4C85-B262-FCE0E83E8C4A}" srcOrd="1" destOrd="0" parTransId="{C046CE0A-5980-4002-BA3D-808ECDDC59FC}" sibTransId="{61A317E0-F761-4E61-A308-48F77E4EF085}"/>
    <dgm:cxn modelId="{98A3BC3C-1260-4C36-81F4-EA1335AC648E}" srcId="{41B862BE-5ECE-4458-A5E5-295A970FE91E}" destId="{ED248FFE-4CFF-40FB-B03B-8209199F3BF2}" srcOrd="6" destOrd="0" parTransId="{1AB9B872-995E-4F38-B270-E72B8DB1D96A}" sibTransId="{4F0EDD37-618C-4C76-BD3D-DF3833812B2A}"/>
    <dgm:cxn modelId="{1C51285F-CB5A-4979-87CC-3A14A692BEA0}" type="presOf" srcId="{88D1BE93-8BF5-49DF-93FB-B10459ACED58}" destId="{476D21DA-9DAF-4D8F-9CA5-3E6636267719}" srcOrd="0" destOrd="0" presId="urn:microsoft.com/office/officeart/2005/8/layout/vList5"/>
    <dgm:cxn modelId="{D047E665-8839-46FC-992F-D869E92EF555}" srcId="{0F0C1FFC-B026-478E-B6DF-4B078FE3FE25}" destId="{8309BCCB-26D8-452D-9D78-57E16E6DA97C}" srcOrd="0" destOrd="0" parTransId="{43B60603-0BD4-4DBE-91C9-3FAD4834F1AE}" sibTransId="{717ABD04-9262-4649-833B-110C67517085}"/>
    <dgm:cxn modelId="{3462BF69-9E17-411E-872F-2309A60A3E35}" type="presOf" srcId="{3C25C458-970E-403F-BD92-B1832608B44F}" destId="{F22DD23D-2D2A-4084-B2EE-829EE7D8E503}" srcOrd="0" destOrd="0" presId="urn:microsoft.com/office/officeart/2005/8/layout/vList5"/>
    <dgm:cxn modelId="{41B83C4A-74CF-48E5-B0AE-DD1C3EB2FA5F}" type="presOf" srcId="{706047C1-C66F-416F-9AF7-65F91454CFA9}" destId="{9608AC55-CC08-47CC-94AF-7802B912657E}" srcOrd="0" destOrd="0" presId="urn:microsoft.com/office/officeart/2005/8/layout/vList5"/>
    <dgm:cxn modelId="{7A1E1F6B-F0D5-4D1B-B710-BFE6CE376C9B}" type="presOf" srcId="{8309BCCB-26D8-452D-9D78-57E16E6DA97C}" destId="{D39F4FD9-7F04-446F-BA06-8A53DEB42CBE}" srcOrd="0" destOrd="0" presId="urn:microsoft.com/office/officeart/2005/8/layout/vList5"/>
    <dgm:cxn modelId="{C504944B-DD48-4E40-ACB7-C0B11EF268FB}" type="presOf" srcId="{7A180D8F-322D-42F8-AB7F-CEB9AFAA69BE}" destId="{90B01663-710A-43B0-9016-30B44239713D}" srcOrd="0" destOrd="0" presId="urn:microsoft.com/office/officeart/2005/8/layout/vList5"/>
    <dgm:cxn modelId="{229DDC4C-12E3-4108-ACDA-D57842A40CA4}" type="presOf" srcId="{ED248FFE-4CFF-40FB-B03B-8209199F3BF2}" destId="{35CF3614-725E-4F06-A868-4AA8E6DAE851}" srcOrd="0" destOrd="0" presId="urn:microsoft.com/office/officeart/2005/8/layout/vList5"/>
    <dgm:cxn modelId="{7E86A16D-32CA-46F3-9606-8483AD095689}" srcId="{A21F1CA3-AF8C-49EB-A0E3-F0CB3C0B3794}" destId="{C7483B1C-EF79-40DA-92DB-8E0266EBD72E}" srcOrd="0" destOrd="0" parTransId="{CEB59B40-8D3F-4BB3-AC7C-CAA53B74C566}" sibTransId="{56661B78-EAD0-4E59-B69D-275DF790D50A}"/>
    <dgm:cxn modelId="{7EC6A852-6E24-4FB0-A3CF-737607A6D88F}" type="presOf" srcId="{03D72A4D-10E0-4638-8375-88DAC02BF69F}" destId="{6328267F-0D41-46E5-A7D9-991248D0B2C9}" srcOrd="0" destOrd="0" presId="urn:microsoft.com/office/officeart/2005/8/layout/vList5"/>
    <dgm:cxn modelId="{9421C253-B63C-4ACE-B377-FC652CA5392D}" type="presOf" srcId="{9241C394-75AF-4085-B6F0-27797FA34809}" destId="{EA1F6E7F-D70F-4F71-ACAC-0D45BFBA4DB7}" srcOrd="0" destOrd="0" presId="urn:microsoft.com/office/officeart/2005/8/layout/vList5"/>
    <dgm:cxn modelId="{126E2878-699E-427C-BD12-D7721EC414F6}" srcId="{03D72A4D-10E0-4638-8375-88DAC02BF69F}" destId="{9241C394-75AF-4085-B6F0-27797FA34809}" srcOrd="0" destOrd="0" parTransId="{BA877742-F29E-408A-816F-96D1108B3CCD}" sibTransId="{EE8BC4DA-2339-4D6C-94C6-EA32A1706FD1}"/>
    <dgm:cxn modelId="{DBE3B378-1AC7-4C1A-A9ED-9C41FEADAF80}" srcId="{88D1BE93-8BF5-49DF-93FB-B10459ACED58}" destId="{7A180D8F-322D-42F8-AB7F-CEB9AFAA69BE}" srcOrd="0" destOrd="0" parTransId="{C6623C0A-A843-454C-B148-95C46BB80CAE}" sibTransId="{71637A51-3CC6-48BA-8029-201B8294CDA7}"/>
    <dgm:cxn modelId="{10156D59-E2F9-4064-827A-8512AC7AD53C}" type="presOf" srcId="{BA6CC792-2A5C-49DC-852E-6638A10930D0}" destId="{44319179-18E9-41ED-AEFB-D951948B1073}" srcOrd="0" destOrd="0" presId="urn:microsoft.com/office/officeart/2005/8/layout/vList5"/>
    <dgm:cxn modelId="{33F6E15A-E3B6-40B4-995B-AD026EB4CF63}" type="presOf" srcId="{7E568F64-4D42-4129-A4AB-BD8BAED67635}" destId="{90B01663-710A-43B0-9016-30B44239713D}" srcOrd="0" destOrd="1" presId="urn:microsoft.com/office/officeart/2005/8/layout/vList5"/>
    <dgm:cxn modelId="{A9DBC97F-7B9E-4CE9-B7AD-C0E439BAAE24}" srcId="{ED248FFE-4CFF-40FB-B03B-8209199F3BF2}" destId="{706047C1-C66F-416F-9AF7-65F91454CFA9}" srcOrd="0" destOrd="0" parTransId="{02B3CB98-2E18-4A8F-9BCF-5D0690FCB038}" sibTransId="{87C1FB3B-613C-4279-B727-D1E913A245AC}"/>
    <dgm:cxn modelId="{57EAA089-2B38-412B-9F2E-CFFC0BB6E563}" srcId="{41B862BE-5ECE-4458-A5E5-295A970FE91E}" destId="{0F0C1FFC-B026-478E-B6DF-4B078FE3FE25}" srcOrd="2" destOrd="0" parTransId="{F43DE7B0-A87E-448C-9398-D765C3075D09}" sibTransId="{21C1FD5A-6030-4841-8352-CE44797F2EBF}"/>
    <dgm:cxn modelId="{0402629A-4D1B-4736-A4D5-C84C96B5A52B}" srcId="{41B862BE-5ECE-4458-A5E5-295A970FE91E}" destId="{A21F1CA3-AF8C-49EB-A0E3-F0CB3C0B3794}" srcOrd="4" destOrd="0" parTransId="{494B55E9-E968-4629-BE7F-134E56F1F2FB}" sibTransId="{615BD3CE-A0D9-44BA-8F6D-95B0A8C825A0}"/>
    <dgm:cxn modelId="{9B8DF29E-3316-4834-9308-C0D6FF3DA785}" srcId="{DF6950D6-B97E-4479-8FD4-F0925439EDE8}" destId="{21082FE8-DF6A-4D34-B55E-852E7A6F836D}" srcOrd="0" destOrd="0" parTransId="{51EF5F79-9DFE-4606-BA1C-F4960A53F22B}" sibTransId="{8E740FB9-ED60-4CC1-BFDD-A6A9C6815A22}"/>
    <dgm:cxn modelId="{B42E1CA8-B653-4AE7-B32D-3D2678799696}" type="presOf" srcId="{846D4754-F897-4C85-B262-FCE0E83E8C4A}" destId="{C4295822-1E0F-4097-BE4D-459CB6892E4E}" srcOrd="0" destOrd="1" presId="urn:microsoft.com/office/officeart/2005/8/layout/vList5"/>
    <dgm:cxn modelId="{8F08B8A9-B5C9-464B-8B23-4AC090CF464A}" type="presOf" srcId="{0FEE6E8B-5238-4948-A1FB-1A34491AF3FF}" destId="{EA1F6E7F-D70F-4F71-ACAC-0D45BFBA4DB7}" srcOrd="0" destOrd="1" presId="urn:microsoft.com/office/officeart/2005/8/layout/vList5"/>
    <dgm:cxn modelId="{A1328CAE-AC12-43ED-9A45-223F53A6A711}" srcId="{41B862BE-5ECE-4458-A5E5-295A970FE91E}" destId="{03D72A4D-10E0-4638-8375-88DAC02BF69F}" srcOrd="5" destOrd="0" parTransId="{93B6623D-9D64-42C3-84BE-CFB0AC4411C0}" sibTransId="{1E1D9242-845B-4155-ADC1-21E1EB5624D9}"/>
    <dgm:cxn modelId="{0D0CFDB6-CDE6-4FB3-9321-0B34ED69E726}" type="presOf" srcId="{6B27A373-DD0B-438A-95F4-21B618DD386D}" destId="{D39F4FD9-7F04-446F-BA06-8A53DEB42CBE}" srcOrd="0" destOrd="1" presId="urn:microsoft.com/office/officeart/2005/8/layout/vList5"/>
    <dgm:cxn modelId="{D2B21FE7-EC3B-434E-84BD-3D6B1BE8B452}" srcId="{03D72A4D-10E0-4638-8375-88DAC02BF69F}" destId="{0FEE6E8B-5238-4948-A1FB-1A34491AF3FF}" srcOrd="1" destOrd="0" parTransId="{E534DA5C-19B2-416F-AEFD-1974FC7EC7B3}" sibTransId="{B864E295-0E0F-48E4-8502-5059C99E4187}"/>
    <dgm:cxn modelId="{23CF4DEC-E28F-4ED6-ACDD-8345A4402EEF}" type="presOf" srcId="{A21F1CA3-AF8C-49EB-A0E3-F0CB3C0B3794}" destId="{9728958A-0BFB-43B2-B9A8-59F361C3F6AD}" srcOrd="0" destOrd="0" presId="urn:microsoft.com/office/officeart/2005/8/layout/vList5"/>
    <dgm:cxn modelId="{7B7E18F0-93D9-4370-9590-1C5CAA406B2A}" type="presOf" srcId="{DF6950D6-B97E-4479-8FD4-F0925439EDE8}" destId="{6FA8A24E-4B9E-4190-87AF-0915F0133F1C}" srcOrd="0" destOrd="0" presId="urn:microsoft.com/office/officeart/2005/8/layout/vList5"/>
    <dgm:cxn modelId="{E1D795F6-843F-469A-B168-B3FCE737FCF9}" type="presOf" srcId="{C7483B1C-EF79-40DA-92DB-8E0266EBD72E}" destId="{C4295822-1E0F-4097-BE4D-459CB6892E4E}" srcOrd="0" destOrd="0" presId="urn:microsoft.com/office/officeart/2005/8/layout/vList5"/>
    <dgm:cxn modelId="{0B8A35F7-25B6-4069-806F-EFFF3F9D7203}" srcId="{0F0C1FFC-B026-478E-B6DF-4B078FE3FE25}" destId="{6B27A373-DD0B-438A-95F4-21B618DD386D}" srcOrd="1" destOrd="0" parTransId="{AE1FF24F-7EDD-49C9-A02C-44D9B5355DDA}" sibTransId="{DE4FE559-B9FC-485F-A1C5-D4A8782E18D5}"/>
    <dgm:cxn modelId="{F8C48EF8-59D4-42A0-847F-4178941CA63F}" srcId="{3C25C458-970E-403F-BD92-B1832608B44F}" destId="{BA6CC792-2A5C-49DC-852E-6638A10930D0}" srcOrd="0" destOrd="0" parTransId="{149EB178-6118-4C12-8E18-86C6A6FAA80C}" sibTransId="{2447A96B-4384-4447-A310-909D04706E24}"/>
    <dgm:cxn modelId="{F83294FC-3D34-4FC1-B1CE-E8A826F61ACD}" srcId="{41B862BE-5ECE-4458-A5E5-295A970FE91E}" destId="{88D1BE93-8BF5-49DF-93FB-B10459ACED58}" srcOrd="3" destOrd="0" parTransId="{C3235672-FD7B-4837-9F2C-D615614D62D0}" sibTransId="{84C2FAF7-8B94-4C1E-A554-A585A57E2510}"/>
    <dgm:cxn modelId="{A8A2DEFD-7A91-47CC-8D06-43A29BAED727}" type="presOf" srcId="{41B862BE-5ECE-4458-A5E5-295A970FE91E}" destId="{B93D7EE7-21C8-4224-947D-79CE46AC95AC}" srcOrd="0" destOrd="0" presId="urn:microsoft.com/office/officeart/2005/8/layout/vList5"/>
    <dgm:cxn modelId="{54C74211-194F-4429-B5F5-D5A957008D18}" type="presParOf" srcId="{B93D7EE7-21C8-4224-947D-79CE46AC95AC}" destId="{1D210E40-EF65-4247-AE62-BB1A624B6D48}" srcOrd="0" destOrd="0" presId="urn:microsoft.com/office/officeart/2005/8/layout/vList5"/>
    <dgm:cxn modelId="{9E1E3424-CDFB-4D3F-95C4-02684409286D}" type="presParOf" srcId="{1D210E40-EF65-4247-AE62-BB1A624B6D48}" destId="{F22DD23D-2D2A-4084-B2EE-829EE7D8E503}" srcOrd="0" destOrd="0" presId="urn:microsoft.com/office/officeart/2005/8/layout/vList5"/>
    <dgm:cxn modelId="{93138F23-AE76-486E-96F0-C7E979D5DE19}" type="presParOf" srcId="{1D210E40-EF65-4247-AE62-BB1A624B6D48}" destId="{44319179-18E9-41ED-AEFB-D951948B1073}" srcOrd="1" destOrd="0" presId="urn:microsoft.com/office/officeart/2005/8/layout/vList5"/>
    <dgm:cxn modelId="{975DF286-9CD9-4218-9B37-3F9595704314}" type="presParOf" srcId="{B93D7EE7-21C8-4224-947D-79CE46AC95AC}" destId="{5682695E-464E-4768-8FDE-D90D67350E72}" srcOrd="1" destOrd="0" presId="urn:microsoft.com/office/officeart/2005/8/layout/vList5"/>
    <dgm:cxn modelId="{0ED8A73D-5FCE-4BD3-917A-95C74E3EDC4F}" type="presParOf" srcId="{B93D7EE7-21C8-4224-947D-79CE46AC95AC}" destId="{A19460BB-2E02-43AD-B1FF-86B7ABBFC795}" srcOrd="2" destOrd="0" presId="urn:microsoft.com/office/officeart/2005/8/layout/vList5"/>
    <dgm:cxn modelId="{C6EA7EC0-DF5C-4EEB-989C-881BFFC78EB4}" type="presParOf" srcId="{A19460BB-2E02-43AD-B1FF-86B7ABBFC795}" destId="{6FA8A24E-4B9E-4190-87AF-0915F0133F1C}" srcOrd="0" destOrd="0" presId="urn:microsoft.com/office/officeart/2005/8/layout/vList5"/>
    <dgm:cxn modelId="{30951EDD-2BDF-48F2-8580-3EAE9ACB9293}" type="presParOf" srcId="{A19460BB-2E02-43AD-B1FF-86B7ABBFC795}" destId="{2D124D05-781C-4BD7-8C34-E020D715B138}" srcOrd="1" destOrd="0" presId="urn:microsoft.com/office/officeart/2005/8/layout/vList5"/>
    <dgm:cxn modelId="{35BB6A4D-5322-4A54-9977-F0D933BA38BC}" type="presParOf" srcId="{B93D7EE7-21C8-4224-947D-79CE46AC95AC}" destId="{7726BF08-07B4-44A4-91EC-6CCE80D0E340}" srcOrd="3" destOrd="0" presId="urn:microsoft.com/office/officeart/2005/8/layout/vList5"/>
    <dgm:cxn modelId="{52DF83A4-3919-40FA-B706-E26DF03B52C6}" type="presParOf" srcId="{B93D7EE7-21C8-4224-947D-79CE46AC95AC}" destId="{0EB8612E-4B7D-42BD-A9D8-38BC09669326}" srcOrd="4" destOrd="0" presId="urn:microsoft.com/office/officeart/2005/8/layout/vList5"/>
    <dgm:cxn modelId="{92A33B30-58D5-4EB9-BCE6-7B7C034C9501}" type="presParOf" srcId="{0EB8612E-4B7D-42BD-A9D8-38BC09669326}" destId="{7374BF5A-D91F-4044-BAB6-016CE51176A7}" srcOrd="0" destOrd="0" presId="urn:microsoft.com/office/officeart/2005/8/layout/vList5"/>
    <dgm:cxn modelId="{6CF6B3FA-DBFA-4C22-A6EB-B60E17E212C5}" type="presParOf" srcId="{0EB8612E-4B7D-42BD-A9D8-38BC09669326}" destId="{D39F4FD9-7F04-446F-BA06-8A53DEB42CBE}" srcOrd="1" destOrd="0" presId="urn:microsoft.com/office/officeart/2005/8/layout/vList5"/>
    <dgm:cxn modelId="{1E1AD5E6-DECF-4B9E-8FD9-74275C3935A5}" type="presParOf" srcId="{B93D7EE7-21C8-4224-947D-79CE46AC95AC}" destId="{1136BD04-156B-49F0-9408-825C6BFB2186}" srcOrd="5" destOrd="0" presId="urn:microsoft.com/office/officeart/2005/8/layout/vList5"/>
    <dgm:cxn modelId="{3519B09F-99B9-43CF-9F46-FBE6DE097E03}" type="presParOf" srcId="{B93D7EE7-21C8-4224-947D-79CE46AC95AC}" destId="{37C82FA0-57A0-4555-8BD7-EAD115EEFE77}" srcOrd="6" destOrd="0" presId="urn:microsoft.com/office/officeart/2005/8/layout/vList5"/>
    <dgm:cxn modelId="{847527FC-1061-485F-A5B4-47CCE8CCD556}" type="presParOf" srcId="{37C82FA0-57A0-4555-8BD7-EAD115EEFE77}" destId="{476D21DA-9DAF-4D8F-9CA5-3E6636267719}" srcOrd="0" destOrd="0" presId="urn:microsoft.com/office/officeart/2005/8/layout/vList5"/>
    <dgm:cxn modelId="{1FB0BF9C-50D8-410C-AEF8-C75BFCF0086B}" type="presParOf" srcId="{37C82FA0-57A0-4555-8BD7-EAD115EEFE77}" destId="{90B01663-710A-43B0-9016-30B44239713D}" srcOrd="1" destOrd="0" presId="urn:microsoft.com/office/officeart/2005/8/layout/vList5"/>
    <dgm:cxn modelId="{8307EA0C-13E9-4319-A82C-38395ABB29DA}" type="presParOf" srcId="{B93D7EE7-21C8-4224-947D-79CE46AC95AC}" destId="{6DED7F60-307D-46BF-B2A9-12AE492806C4}" srcOrd="7" destOrd="0" presId="urn:microsoft.com/office/officeart/2005/8/layout/vList5"/>
    <dgm:cxn modelId="{A6F2F443-2418-451D-8819-6F4DFBD54E72}" type="presParOf" srcId="{B93D7EE7-21C8-4224-947D-79CE46AC95AC}" destId="{0BB9169A-C094-4488-9751-45C9214C1C46}" srcOrd="8" destOrd="0" presId="urn:microsoft.com/office/officeart/2005/8/layout/vList5"/>
    <dgm:cxn modelId="{39AE17AF-EDB3-40DC-A8D1-C0E83BD299AA}" type="presParOf" srcId="{0BB9169A-C094-4488-9751-45C9214C1C46}" destId="{9728958A-0BFB-43B2-B9A8-59F361C3F6AD}" srcOrd="0" destOrd="0" presId="urn:microsoft.com/office/officeart/2005/8/layout/vList5"/>
    <dgm:cxn modelId="{6B9EFCB8-7921-41CC-B86C-D084B9FE647E}" type="presParOf" srcId="{0BB9169A-C094-4488-9751-45C9214C1C46}" destId="{C4295822-1E0F-4097-BE4D-459CB6892E4E}" srcOrd="1" destOrd="0" presId="urn:microsoft.com/office/officeart/2005/8/layout/vList5"/>
    <dgm:cxn modelId="{9C3C37DF-4344-4657-8EA5-E180EB4FBD7B}" type="presParOf" srcId="{B93D7EE7-21C8-4224-947D-79CE46AC95AC}" destId="{2E2534EE-C2BC-42AB-9EE2-E4EFFA9D8E6A}" srcOrd="9" destOrd="0" presId="urn:microsoft.com/office/officeart/2005/8/layout/vList5"/>
    <dgm:cxn modelId="{017360A0-149E-4A0E-B806-B3D81BFE5942}" type="presParOf" srcId="{B93D7EE7-21C8-4224-947D-79CE46AC95AC}" destId="{EB5067A5-D214-4C8F-8046-4F9966D73D25}" srcOrd="10" destOrd="0" presId="urn:microsoft.com/office/officeart/2005/8/layout/vList5"/>
    <dgm:cxn modelId="{8B378281-89DF-4369-B4B0-49810F0CBAF1}" type="presParOf" srcId="{EB5067A5-D214-4C8F-8046-4F9966D73D25}" destId="{6328267F-0D41-46E5-A7D9-991248D0B2C9}" srcOrd="0" destOrd="0" presId="urn:microsoft.com/office/officeart/2005/8/layout/vList5"/>
    <dgm:cxn modelId="{C4294E16-D3C9-4545-A536-FCDC1E4BAF95}" type="presParOf" srcId="{EB5067A5-D214-4C8F-8046-4F9966D73D25}" destId="{EA1F6E7F-D70F-4F71-ACAC-0D45BFBA4DB7}" srcOrd="1" destOrd="0" presId="urn:microsoft.com/office/officeart/2005/8/layout/vList5"/>
    <dgm:cxn modelId="{C4A9AA46-B146-48DF-BE0B-53A53BDD3C20}" type="presParOf" srcId="{B93D7EE7-21C8-4224-947D-79CE46AC95AC}" destId="{86999E37-6253-47B5-A6C8-1AD410F0BFDC}" srcOrd="11" destOrd="0" presId="urn:microsoft.com/office/officeart/2005/8/layout/vList5"/>
    <dgm:cxn modelId="{D24A5743-A7F1-4F30-B48A-ACACEF8E0887}" type="presParOf" srcId="{B93D7EE7-21C8-4224-947D-79CE46AC95AC}" destId="{880133EA-CAE7-4FB5-93F4-BF9D78DBB8C0}" srcOrd="12" destOrd="0" presId="urn:microsoft.com/office/officeart/2005/8/layout/vList5"/>
    <dgm:cxn modelId="{067E4DBB-DA42-432B-A073-8A880D73942A}" type="presParOf" srcId="{880133EA-CAE7-4FB5-93F4-BF9D78DBB8C0}" destId="{35CF3614-725E-4F06-A868-4AA8E6DAE851}" srcOrd="0" destOrd="0" presId="urn:microsoft.com/office/officeart/2005/8/layout/vList5"/>
    <dgm:cxn modelId="{D503DCA8-F64F-4E18-B7B8-F5868E1F9057}" type="presParOf" srcId="{880133EA-CAE7-4FB5-93F4-BF9D78DBB8C0}" destId="{9608AC55-CC08-47CC-94AF-7802B91265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B85F66-DC4B-4DAF-8916-901C15BD7AF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223521DC-82A5-42D6-AD86-BB40C5779B04}">
      <dgm:prSet phldrT="[טקסט]" custT="1"/>
      <dgm:spPr/>
      <dgm:t>
        <a:bodyPr/>
        <a:lstStyle/>
        <a:p>
          <a:pPr rtl="1"/>
          <a:r>
            <a:rPr lang="he-IL" sz="2400" b="1">
              <a:solidFill>
                <a:schemeClr val="tx1"/>
              </a:solidFill>
            </a:rPr>
            <a:t>נשיא לשכה</a:t>
          </a:r>
          <a:endParaRPr lang="he-IL" sz="2400" b="1" dirty="0">
            <a:solidFill>
              <a:schemeClr val="tx1"/>
            </a:solidFill>
          </a:endParaRPr>
        </a:p>
      </dgm:t>
    </dgm:pt>
    <dgm:pt modelId="{4853A894-BDDA-4038-AE9B-56F5FEBB6093}" type="parTrans" cxnId="{AB6A8D4A-B837-42E1-97CF-D879BC7762DE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2C2E4CC2-DB45-4412-8735-EE3E5BBEECC0}" type="sibTrans" cxnId="{AB6A8D4A-B837-42E1-97CF-D879BC7762DE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360824A4-CD5C-4343-AC4C-49797FC69535}">
      <dgm:prSet phldrT="[טקסט]" custT="1"/>
      <dgm:spPr/>
      <dgm:t>
        <a:bodyPr/>
        <a:lstStyle/>
        <a:p>
          <a:pPr rtl="1"/>
          <a:r>
            <a:rPr lang="he-IL" sz="2400" b="1">
              <a:solidFill>
                <a:schemeClr val="tx1"/>
              </a:solidFill>
            </a:rPr>
            <a:t>גזבר לשכה</a:t>
          </a:r>
          <a:endParaRPr lang="he-IL" sz="2400" b="1" dirty="0">
            <a:solidFill>
              <a:schemeClr val="tx1"/>
            </a:solidFill>
          </a:endParaRPr>
        </a:p>
      </dgm:t>
    </dgm:pt>
    <dgm:pt modelId="{7DECE78F-16AE-43B8-A1DB-04E1DC85F2C6}" type="parTrans" cxnId="{EEA868FE-88BD-4B78-975A-724D5EE6180A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E57EE5A6-125C-4AAC-81AF-4DE1CDA382BC}" type="sibTrans" cxnId="{EEA868FE-88BD-4B78-975A-724D5EE6180A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5ECC579F-0D10-4248-AE46-8D4F5A77754C}">
      <dgm:prSet phldrT="[טקסט]" custT="1"/>
      <dgm:spPr/>
      <dgm:t>
        <a:bodyPr/>
        <a:lstStyle/>
        <a:p>
          <a:pPr rtl="1"/>
          <a:r>
            <a:rPr lang="he-IL" sz="2400" b="1" dirty="0">
              <a:solidFill>
                <a:schemeClr val="tx1"/>
              </a:solidFill>
            </a:rPr>
            <a:t>מזכיר לשכה</a:t>
          </a:r>
        </a:p>
      </dgm:t>
    </dgm:pt>
    <dgm:pt modelId="{87CBBCEF-F1E5-405B-8B05-7B75854C4BD8}" type="parTrans" cxnId="{FF05D267-B7D5-4F98-AAC8-6D4BA90E4915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7FD83825-800D-46E6-A92C-075106F45134}" type="sibTrans" cxnId="{FF05D267-B7D5-4F98-AAC8-6D4BA90E4915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80EFD159-20D5-4118-9BB3-ADF17C4B6734}">
      <dgm:prSet phldrT="[טקסט]" custT="1"/>
      <dgm:spPr/>
      <dgm:t>
        <a:bodyPr/>
        <a:lstStyle/>
        <a:p>
          <a:pPr rtl="1"/>
          <a:r>
            <a:rPr lang="he-IL" sz="2400" b="1" dirty="0">
              <a:solidFill>
                <a:schemeClr val="tx1"/>
              </a:solidFill>
            </a:rPr>
            <a:t>צוות תרבות</a:t>
          </a:r>
        </a:p>
      </dgm:t>
    </dgm:pt>
    <dgm:pt modelId="{D554E70C-2888-4D1D-874D-0DC80CD2A79C}" type="parTrans" cxnId="{59A8FC59-C99F-47F0-A1A9-245248B3CC69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2366D6A4-10E4-46F0-9DBA-E7E7729566E6}" type="sibTrans" cxnId="{59A8FC59-C99F-47F0-A1A9-245248B3CC69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6E9B465D-D607-4F8B-9F63-97AFD73BA7BF}">
      <dgm:prSet phldrT="[טקסט]" custT="1"/>
      <dgm:spPr/>
      <dgm:t>
        <a:bodyPr/>
        <a:lstStyle/>
        <a:p>
          <a:pPr rtl="1"/>
          <a:r>
            <a:rPr lang="he-IL" sz="2400" b="1">
              <a:solidFill>
                <a:schemeClr val="tx1"/>
              </a:solidFill>
            </a:rPr>
            <a:t>צוות התנדבות</a:t>
          </a:r>
          <a:endParaRPr lang="he-IL" sz="2400" b="1" dirty="0">
            <a:solidFill>
              <a:schemeClr val="tx1"/>
            </a:solidFill>
          </a:endParaRPr>
        </a:p>
      </dgm:t>
    </dgm:pt>
    <dgm:pt modelId="{9011D973-5FEB-40AA-BE72-387D7E8B1AB6}" type="parTrans" cxnId="{9C83B0B5-CE9E-4FE7-825C-2E810F733635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6DC18641-E8C2-47F5-8231-0A16ACFC9350}" type="sibTrans" cxnId="{9C83B0B5-CE9E-4FE7-825C-2E810F733635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A404A667-13F3-408D-B1E7-8F142168E603}">
      <dgm:prSet phldrT="[טקסט]" custT="1"/>
      <dgm:spPr/>
      <dgm:t>
        <a:bodyPr/>
        <a:lstStyle/>
        <a:p>
          <a:pPr rtl="1"/>
          <a:r>
            <a:rPr lang="he-IL" sz="2400" b="1" dirty="0">
              <a:solidFill>
                <a:schemeClr val="tx1"/>
              </a:solidFill>
            </a:rPr>
            <a:t>אחראי תפעול מערכת משאבי אנוש</a:t>
          </a:r>
        </a:p>
      </dgm:t>
    </dgm:pt>
    <dgm:pt modelId="{A01AF8E8-3943-44F9-9720-96289B87D639}" type="parTrans" cxnId="{97965E51-B14E-44EE-B8F7-CB2E0D843681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10E83915-00C9-459A-9438-1628EF170AAB}" type="sibTrans" cxnId="{97965E51-B14E-44EE-B8F7-CB2E0D843681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7304C026-2745-4641-87F9-C6BFBB31E100}">
      <dgm:prSet phldrT="[טקסט]" custT="1"/>
      <dgm:spPr/>
      <dgm:t>
        <a:bodyPr/>
        <a:lstStyle/>
        <a:p>
          <a:pPr rtl="1"/>
          <a:r>
            <a:rPr lang="he-IL" sz="2400" b="1" dirty="0">
              <a:solidFill>
                <a:schemeClr val="tx1"/>
              </a:solidFill>
            </a:rPr>
            <a:t>אחראי </a:t>
          </a:r>
          <a:r>
            <a:rPr lang="he-IL" sz="2400" b="1" dirty="0" err="1">
              <a:solidFill>
                <a:schemeClr val="tx1"/>
              </a:solidFill>
            </a:rPr>
            <a:t>פירסום</a:t>
          </a:r>
          <a:r>
            <a:rPr lang="he-IL" sz="2400" b="1" dirty="0">
              <a:solidFill>
                <a:schemeClr val="tx1"/>
              </a:solidFill>
            </a:rPr>
            <a:t> – נאמן </a:t>
          </a:r>
          <a:r>
            <a:rPr lang="he-IL" sz="2400" b="1" dirty="0" err="1">
              <a:solidFill>
                <a:schemeClr val="tx1"/>
              </a:solidFill>
            </a:rPr>
            <a:t>פייסבוק</a:t>
          </a:r>
          <a:endParaRPr lang="he-IL" sz="2400" b="1" dirty="0">
            <a:solidFill>
              <a:schemeClr val="tx1"/>
            </a:solidFill>
          </a:endParaRPr>
        </a:p>
      </dgm:t>
    </dgm:pt>
    <dgm:pt modelId="{BC2B0ABF-936A-4B8D-94F9-61BE3AEB6795}" type="parTrans" cxnId="{598015C2-27D4-463F-895C-1304D474AEAC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F795DF17-95D2-4A4C-B221-F45CFF0162DC}" type="sibTrans" cxnId="{598015C2-27D4-463F-895C-1304D474AEAC}">
      <dgm:prSet/>
      <dgm:spPr/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069904D6-0FD5-4776-A150-412F3F42DB3A}" type="pres">
      <dgm:prSet presAssocID="{C3B85F66-DC4B-4DAF-8916-901C15BD7AF9}" presName="linear" presStyleCnt="0">
        <dgm:presLayoutVars>
          <dgm:dir val="rev"/>
          <dgm:animLvl val="lvl"/>
          <dgm:resizeHandles val="exact"/>
        </dgm:presLayoutVars>
      </dgm:prSet>
      <dgm:spPr/>
    </dgm:pt>
    <dgm:pt modelId="{631C4809-78E1-4604-A4EC-D25B0B440061}" type="pres">
      <dgm:prSet presAssocID="{223521DC-82A5-42D6-AD86-BB40C5779B04}" presName="parentLin" presStyleCnt="0"/>
      <dgm:spPr/>
    </dgm:pt>
    <dgm:pt modelId="{9016E0D0-99D0-4517-BD65-0178A0467CFB}" type="pres">
      <dgm:prSet presAssocID="{223521DC-82A5-42D6-AD86-BB40C5779B04}" presName="parentLeftMargin" presStyleLbl="node1" presStyleIdx="0" presStyleCnt="7"/>
      <dgm:spPr/>
    </dgm:pt>
    <dgm:pt modelId="{351CB95C-A48B-411C-8871-5474D9543676}" type="pres">
      <dgm:prSet presAssocID="{223521DC-82A5-42D6-AD86-BB40C5779B0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0B700DA-9DD6-4226-91FC-E04C2A7B5B2F}" type="pres">
      <dgm:prSet presAssocID="{223521DC-82A5-42D6-AD86-BB40C5779B04}" presName="negativeSpace" presStyleCnt="0"/>
      <dgm:spPr/>
    </dgm:pt>
    <dgm:pt modelId="{F30F560C-241F-46C3-BB7C-F59D476CF18B}" type="pres">
      <dgm:prSet presAssocID="{223521DC-82A5-42D6-AD86-BB40C5779B04}" presName="childText" presStyleLbl="conFgAcc1" presStyleIdx="0" presStyleCnt="7">
        <dgm:presLayoutVars>
          <dgm:bulletEnabled val="1"/>
        </dgm:presLayoutVars>
      </dgm:prSet>
      <dgm:spPr/>
    </dgm:pt>
    <dgm:pt modelId="{9D9AB85B-5FC9-4BE2-AA8C-C91E683C55D3}" type="pres">
      <dgm:prSet presAssocID="{2C2E4CC2-DB45-4412-8735-EE3E5BBEECC0}" presName="spaceBetweenRectangles" presStyleCnt="0"/>
      <dgm:spPr/>
    </dgm:pt>
    <dgm:pt modelId="{4EECBFDB-6A2F-447F-BA9A-8D3CD8EF38A2}" type="pres">
      <dgm:prSet presAssocID="{360824A4-CD5C-4343-AC4C-49797FC69535}" presName="parentLin" presStyleCnt="0"/>
      <dgm:spPr/>
    </dgm:pt>
    <dgm:pt modelId="{494654DB-E9E0-4B3D-87BF-5C69AB715A1B}" type="pres">
      <dgm:prSet presAssocID="{360824A4-CD5C-4343-AC4C-49797FC69535}" presName="parentLeftMargin" presStyleLbl="node1" presStyleIdx="0" presStyleCnt="7"/>
      <dgm:spPr/>
    </dgm:pt>
    <dgm:pt modelId="{0502458B-80C7-47FC-93A8-66BA915FFB96}" type="pres">
      <dgm:prSet presAssocID="{360824A4-CD5C-4343-AC4C-49797FC6953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72A44EF-F60D-4673-BD38-6C1FA0A13C0A}" type="pres">
      <dgm:prSet presAssocID="{360824A4-CD5C-4343-AC4C-49797FC69535}" presName="negativeSpace" presStyleCnt="0"/>
      <dgm:spPr/>
    </dgm:pt>
    <dgm:pt modelId="{443D460B-21C2-412A-BB82-05FB19FF531D}" type="pres">
      <dgm:prSet presAssocID="{360824A4-CD5C-4343-AC4C-49797FC69535}" presName="childText" presStyleLbl="conFgAcc1" presStyleIdx="1" presStyleCnt="7">
        <dgm:presLayoutVars>
          <dgm:bulletEnabled val="1"/>
        </dgm:presLayoutVars>
      </dgm:prSet>
      <dgm:spPr/>
    </dgm:pt>
    <dgm:pt modelId="{8761989E-2E9F-45FC-BA54-8C33C5F9F259}" type="pres">
      <dgm:prSet presAssocID="{E57EE5A6-125C-4AAC-81AF-4DE1CDA382BC}" presName="spaceBetweenRectangles" presStyleCnt="0"/>
      <dgm:spPr/>
    </dgm:pt>
    <dgm:pt modelId="{6FDC6822-C79C-4C22-98A4-D1EE9348A3ED}" type="pres">
      <dgm:prSet presAssocID="{5ECC579F-0D10-4248-AE46-8D4F5A77754C}" presName="parentLin" presStyleCnt="0"/>
      <dgm:spPr/>
    </dgm:pt>
    <dgm:pt modelId="{A3D95F0B-E2C6-43E9-84F4-3AA6920D74D2}" type="pres">
      <dgm:prSet presAssocID="{5ECC579F-0D10-4248-AE46-8D4F5A77754C}" presName="parentLeftMargin" presStyleLbl="node1" presStyleIdx="1" presStyleCnt="7"/>
      <dgm:spPr/>
    </dgm:pt>
    <dgm:pt modelId="{0122FF57-14F8-4B66-8B15-CC6BAE0B1FBA}" type="pres">
      <dgm:prSet presAssocID="{5ECC579F-0D10-4248-AE46-8D4F5A77754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D4BEC3B-489D-4351-8E4B-7F37517E272B}" type="pres">
      <dgm:prSet presAssocID="{5ECC579F-0D10-4248-AE46-8D4F5A77754C}" presName="negativeSpace" presStyleCnt="0"/>
      <dgm:spPr/>
    </dgm:pt>
    <dgm:pt modelId="{09835739-E191-4705-8B84-3EF8A696FE17}" type="pres">
      <dgm:prSet presAssocID="{5ECC579F-0D10-4248-AE46-8D4F5A77754C}" presName="childText" presStyleLbl="conFgAcc1" presStyleIdx="2" presStyleCnt="7">
        <dgm:presLayoutVars>
          <dgm:bulletEnabled val="1"/>
        </dgm:presLayoutVars>
      </dgm:prSet>
      <dgm:spPr/>
    </dgm:pt>
    <dgm:pt modelId="{0EB2DB2D-0DCA-4257-B789-4C24E7FEC8D5}" type="pres">
      <dgm:prSet presAssocID="{7FD83825-800D-46E6-A92C-075106F45134}" presName="spaceBetweenRectangles" presStyleCnt="0"/>
      <dgm:spPr/>
    </dgm:pt>
    <dgm:pt modelId="{C606071A-6ABF-40CE-9F3E-C0600C008BA6}" type="pres">
      <dgm:prSet presAssocID="{80EFD159-20D5-4118-9BB3-ADF17C4B6734}" presName="parentLin" presStyleCnt="0"/>
      <dgm:spPr/>
    </dgm:pt>
    <dgm:pt modelId="{3763E5E8-C81E-4AEE-84BC-9015A8F38A45}" type="pres">
      <dgm:prSet presAssocID="{80EFD159-20D5-4118-9BB3-ADF17C4B6734}" presName="parentLeftMargin" presStyleLbl="node1" presStyleIdx="2" presStyleCnt="7"/>
      <dgm:spPr/>
    </dgm:pt>
    <dgm:pt modelId="{544B07E4-085E-4424-A9CA-7619BCEE3DA1}" type="pres">
      <dgm:prSet presAssocID="{80EFD159-20D5-4118-9BB3-ADF17C4B673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E0F4FFE-528C-4B3E-867F-554A5AF5F75F}" type="pres">
      <dgm:prSet presAssocID="{80EFD159-20D5-4118-9BB3-ADF17C4B6734}" presName="negativeSpace" presStyleCnt="0"/>
      <dgm:spPr/>
    </dgm:pt>
    <dgm:pt modelId="{2EED6081-BBA1-476A-86CE-E58F30EAD54F}" type="pres">
      <dgm:prSet presAssocID="{80EFD159-20D5-4118-9BB3-ADF17C4B6734}" presName="childText" presStyleLbl="conFgAcc1" presStyleIdx="3" presStyleCnt="7">
        <dgm:presLayoutVars>
          <dgm:bulletEnabled val="1"/>
        </dgm:presLayoutVars>
      </dgm:prSet>
      <dgm:spPr/>
    </dgm:pt>
    <dgm:pt modelId="{939667A4-1E67-4A8D-B65E-27EFD8B18F2A}" type="pres">
      <dgm:prSet presAssocID="{2366D6A4-10E4-46F0-9DBA-E7E7729566E6}" presName="spaceBetweenRectangles" presStyleCnt="0"/>
      <dgm:spPr/>
    </dgm:pt>
    <dgm:pt modelId="{C94BA1FA-EC05-46BC-A19D-943103ED6C68}" type="pres">
      <dgm:prSet presAssocID="{6E9B465D-D607-4F8B-9F63-97AFD73BA7BF}" presName="parentLin" presStyleCnt="0"/>
      <dgm:spPr/>
    </dgm:pt>
    <dgm:pt modelId="{558BD539-96C0-4376-B4DD-1AADB06856E3}" type="pres">
      <dgm:prSet presAssocID="{6E9B465D-D607-4F8B-9F63-97AFD73BA7BF}" presName="parentLeftMargin" presStyleLbl="node1" presStyleIdx="3" presStyleCnt="7"/>
      <dgm:spPr/>
    </dgm:pt>
    <dgm:pt modelId="{66606F8E-C0FF-47FB-85EC-DF051DD6135E}" type="pres">
      <dgm:prSet presAssocID="{6E9B465D-D607-4F8B-9F63-97AFD73BA7B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B597465-3CB0-4397-B2A2-F3AED7DE5A6C}" type="pres">
      <dgm:prSet presAssocID="{6E9B465D-D607-4F8B-9F63-97AFD73BA7BF}" presName="negativeSpace" presStyleCnt="0"/>
      <dgm:spPr/>
    </dgm:pt>
    <dgm:pt modelId="{6DEE13A5-4CEF-475F-BF27-EA335DFE4D8D}" type="pres">
      <dgm:prSet presAssocID="{6E9B465D-D607-4F8B-9F63-97AFD73BA7BF}" presName="childText" presStyleLbl="conFgAcc1" presStyleIdx="4" presStyleCnt="7">
        <dgm:presLayoutVars>
          <dgm:bulletEnabled val="1"/>
        </dgm:presLayoutVars>
      </dgm:prSet>
      <dgm:spPr/>
    </dgm:pt>
    <dgm:pt modelId="{01FD3862-A224-4117-AF3C-666602CAE8FF}" type="pres">
      <dgm:prSet presAssocID="{6DC18641-E8C2-47F5-8231-0A16ACFC9350}" presName="spaceBetweenRectangles" presStyleCnt="0"/>
      <dgm:spPr/>
    </dgm:pt>
    <dgm:pt modelId="{8A766344-3EFA-4E95-9F90-33FB81A40845}" type="pres">
      <dgm:prSet presAssocID="{A404A667-13F3-408D-B1E7-8F142168E603}" presName="parentLin" presStyleCnt="0"/>
      <dgm:spPr/>
    </dgm:pt>
    <dgm:pt modelId="{93DE49D8-CA57-490C-9278-840EA6458C60}" type="pres">
      <dgm:prSet presAssocID="{A404A667-13F3-408D-B1E7-8F142168E603}" presName="parentLeftMargin" presStyleLbl="node1" presStyleIdx="4" presStyleCnt="7"/>
      <dgm:spPr/>
    </dgm:pt>
    <dgm:pt modelId="{E98BB423-5D5D-459F-A788-9B5D64E451DD}" type="pres">
      <dgm:prSet presAssocID="{A404A667-13F3-408D-B1E7-8F142168E60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FD7C24F-01C3-45BB-9F09-025FB9943210}" type="pres">
      <dgm:prSet presAssocID="{A404A667-13F3-408D-B1E7-8F142168E603}" presName="negativeSpace" presStyleCnt="0"/>
      <dgm:spPr/>
    </dgm:pt>
    <dgm:pt modelId="{059814D4-FF00-45FB-9F48-9333E1D1D895}" type="pres">
      <dgm:prSet presAssocID="{A404A667-13F3-408D-B1E7-8F142168E603}" presName="childText" presStyleLbl="conFgAcc1" presStyleIdx="5" presStyleCnt="7">
        <dgm:presLayoutVars>
          <dgm:bulletEnabled val="1"/>
        </dgm:presLayoutVars>
      </dgm:prSet>
      <dgm:spPr/>
    </dgm:pt>
    <dgm:pt modelId="{2FDBAA46-15D4-4306-A430-415C528B3FD0}" type="pres">
      <dgm:prSet presAssocID="{10E83915-00C9-459A-9438-1628EF170AAB}" presName="spaceBetweenRectangles" presStyleCnt="0"/>
      <dgm:spPr/>
    </dgm:pt>
    <dgm:pt modelId="{56D5772B-A9B8-4D4F-8D36-5E426892A7FB}" type="pres">
      <dgm:prSet presAssocID="{7304C026-2745-4641-87F9-C6BFBB31E100}" presName="parentLin" presStyleCnt="0"/>
      <dgm:spPr/>
    </dgm:pt>
    <dgm:pt modelId="{D2B6B66F-1BA6-415E-B389-243DFA858B37}" type="pres">
      <dgm:prSet presAssocID="{7304C026-2745-4641-87F9-C6BFBB31E100}" presName="parentLeftMargin" presStyleLbl="node1" presStyleIdx="5" presStyleCnt="7"/>
      <dgm:spPr/>
    </dgm:pt>
    <dgm:pt modelId="{7EC93580-2F7B-4ECF-844F-01EA1EC533B2}" type="pres">
      <dgm:prSet presAssocID="{7304C026-2745-4641-87F9-C6BFBB31E100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8583C66A-3D02-4DDA-93F3-97407FA5BA10}" type="pres">
      <dgm:prSet presAssocID="{7304C026-2745-4641-87F9-C6BFBB31E100}" presName="negativeSpace" presStyleCnt="0"/>
      <dgm:spPr/>
    </dgm:pt>
    <dgm:pt modelId="{61CFBDCE-9AAB-4C54-8B26-F679D5B6BA61}" type="pres">
      <dgm:prSet presAssocID="{7304C026-2745-4641-87F9-C6BFBB31E100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8C41A25-D8DD-4FD0-879E-4B20BB9FAF83}" type="presOf" srcId="{223521DC-82A5-42D6-AD86-BB40C5779B04}" destId="{9016E0D0-99D0-4517-BD65-0178A0467CFB}" srcOrd="0" destOrd="0" presId="urn:microsoft.com/office/officeart/2005/8/layout/list1"/>
    <dgm:cxn modelId="{D366953A-0159-4956-BA1C-96B1553B8528}" type="presOf" srcId="{360824A4-CD5C-4343-AC4C-49797FC69535}" destId="{0502458B-80C7-47FC-93A8-66BA915FFB96}" srcOrd="1" destOrd="0" presId="urn:microsoft.com/office/officeart/2005/8/layout/list1"/>
    <dgm:cxn modelId="{6F07783B-5FA4-483C-A0DD-8BF31D46BBDE}" type="presOf" srcId="{5ECC579F-0D10-4248-AE46-8D4F5A77754C}" destId="{0122FF57-14F8-4B66-8B15-CC6BAE0B1FBA}" srcOrd="1" destOrd="0" presId="urn:microsoft.com/office/officeart/2005/8/layout/list1"/>
    <dgm:cxn modelId="{48CE2F45-56A0-4F44-9979-92F291305650}" type="presOf" srcId="{7304C026-2745-4641-87F9-C6BFBB31E100}" destId="{D2B6B66F-1BA6-415E-B389-243DFA858B37}" srcOrd="0" destOrd="0" presId="urn:microsoft.com/office/officeart/2005/8/layout/list1"/>
    <dgm:cxn modelId="{7B696046-03A7-470F-90D9-45E600D7BC03}" type="presOf" srcId="{7304C026-2745-4641-87F9-C6BFBB31E100}" destId="{7EC93580-2F7B-4ECF-844F-01EA1EC533B2}" srcOrd="1" destOrd="0" presId="urn:microsoft.com/office/officeart/2005/8/layout/list1"/>
    <dgm:cxn modelId="{57690667-052D-4BD2-B9B4-DA43EC3A7471}" type="presOf" srcId="{A404A667-13F3-408D-B1E7-8F142168E603}" destId="{93DE49D8-CA57-490C-9278-840EA6458C60}" srcOrd="0" destOrd="0" presId="urn:microsoft.com/office/officeart/2005/8/layout/list1"/>
    <dgm:cxn modelId="{FF05D267-B7D5-4F98-AAC8-6D4BA90E4915}" srcId="{C3B85F66-DC4B-4DAF-8916-901C15BD7AF9}" destId="{5ECC579F-0D10-4248-AE46-8D4F5A77754C}" srcOrd="2" destOrd="0" parTransId="{87CBBCEF-F1E5-405B-8B05-7B75854C4BD8}" sibTransId="{7FD83825-800D-46E6-A92C-075106F45134}"/>
    <dgm:cxn modelId="{AB6A8D4A-B837-42E1-97CF-D879BC7762DE}" srcId="{C3B85F66-DC4B-4DAF-8916-901C15BD7AF9}" destId="{223521DC-82A5-42D6-AD86-BB40C5779B04}" srcOrd="0" destOrd="0" parTransId="{4853A894-BDDA-4038-AE9B-56F5FEBB6093}" sibTransId="{2C2E4CC2-DB45-4412-8735-EE3E5BBEECC0}"/>
    <dgm:cxn modelId="{97965E51-B14E-44EE-B8F7-CB2E0D843681}" srcId="{C3B85F66-DC4B-4DAF-8916-901C15BD7AF9}" destId="{A404A667-13F3-408D-B1E7-8F142168E603}" srcOrd="5" destOrd="0" parTransId="{A01AF8E8-3943-44F9-9720-96289B87D639}" sibTransId="{10E83915-00C9-459A-9438-1628EF170AAB}"/>
    <dgm:cxn modelId="{59A8FC59-C99F-47F0-A1A9-245248B3CC69}" srcId="{C3B85F66-DC4B-4DAF-8916-901C15BD7AF9}" destId="{80EFD159-20D5-4118-9BB3-ADF17C4B6734}" srcOrd="3" destOrd="0" parTransId="{D554E70C-2888-4D1D-874D-0DC80CD2A79C}" sibTransId="{2366D6A4-10E4-46F0-9DBA-E7E7729566E6}"/>
    <dgm:cxn modelId="{69805C84-CF1D-40D2-824F-9DD15574D52C}" type="presOf" srcId="{80EFD159-20D5-4118-9BB3-ADF17C4B6734}" destId="{544B07E4-085E-4424-A9CA-7619BCEE3DA1}" srcOrd="1" destOrd="0" presId="urn:microsoft.com/office/officeart/2005/8/layout/list1"/>
    <dgm:cxn modelId="{C239B39C-3954-438D-A5C0-5B33EBCF6FAD}" type="presOf" srcId="{80EFD159-20D5-4118-9BB3-ADF17C4B6734}" destId="{3763E5E8-C81E-4AEE-84BC-9015A8F38A45}" srcOrd="0" destOrd="0" presId="urn:microsoft.com/office/officeart/2005/8/layout/list1"/>
    <dgm:cxn modelId="{FD2AFCA4-EE10-4D4B-B0DB-011CFE8E3F59}" type="presOf" srcId="{5ECC579F-0D10-4248-AE46-8D4F5A77754C}" destId="{A3D95F0B-E2C6-43E9-84F4-3AA6920D74D2}" srcOrd="0" destOrd="0" presId="urn:microsoft.com/office/officeart/2005/8/layout/list1"/>
    <dgm:cxn modelId="{9C83B0B5-CE9E-4FE7-825C-2E810F733635}" srcId="{C3B85F66-DC4B-4DAF-8916-901C15BD7AF9}" destId="{6E9B465D-D607-4F8B-9F63-97AFD73BA7BF}" srcOrd="4" destOrd="0" parTransId="{9011D973-5FEB-40AA-BE72-387D7E8B1AB6}" sibTransId="{6DC18641-E8C2-47F5-8231-0A16ACFC9350}"/>
    <dgm:cxn modelId="{F96CB6B9-1E02-415C-A81D-86BCE889E730}" type="presOf" srcId="{360824A4-CD5C-4343-AC4C-49797FC69535}" destId="{494654DB-E9E0-4B3D-87BF-5C69AB715A1B}" srcOrd="0" destOrd="0" presId="urn:microsoft.com/office/officeart/2005/8/layout/list1"/>
    <dgm:cxn modelId="{598015C2-27D4-463F-895C-1304D474AEAC}" srcId="{C3B85F66-DC4B-4DAF-8916-901C15BD7AF9}" destId="{7304C026-2745-4641-87F9-C6BFBB31E100}" srcOrd="6" destOrd="0" parTransId="{BC2B0ABF-936A-4B8D-94F9-61BE3AEB6795}" sibTransId="{F795DF17-95D2-4A4C-B221-F45CFF0162DC}"/>
    <dgm:cxn modelId="{45F9F8CC-4504-49E5-A466-15653B25D265}" type="presOf" srcId="{223521DC-82A5-42D6-AD86-BB40C5779B04}" destId="{351CB95C-A48B-411C-8871-5474D9543676}" srcOrd="1" destOrd="0" presId="urn:microsoft.com/office/officeart/2005/8/layout/list1"/>
    <dgm:cxn modelId="{E54388D3-2980-46E1-A76F-662A2E46A307}" type="presOf" srcId="{6E9B465D-D607-4F8B-9F63-97AFD73BA7BF}" destId="{66606F8E-C0FF-47FB-85EC-DF051DD6135E}" srcOrd="1" destOrd="0" presId="urn:microsoft.com/office/officeart/2005/8/layout/list1"/>
    <dgm:cxn modelId="{74A538D4-E262-46D2-8FC8-6E8778DF99F8}" type="presOf" srcId="{A404A667-13F3-408D-B1E7-8F142168E603}" destId="{E98BB423-5D5D-459F-A788-9B5D64E451DD}" srcOrd="1" destOrd="0" presId="urn:microsoft.com/office/officeart/2005/8/layout/list1"/>
    <dgm:cxn modelId="{CF6E7EEA-A171-4A68-AD98-C9AB32A068E9}" type="presOf" srcId="{C3B85F66-DC4B-4DAF-8916-901C15BD7AF9}" destId="{069904D6-0FD5-4776-A150-412F3F42DB3A}" srcOrd="0" destOrd="0" presId="urn:microsoft.com/office/officeart/2005/8/layout/list1"/>
    <dgm:cxn modelId="{F2C717EB-E1DE-4ECA-98E4-2119E8CA904A}" type="presOf" srcId="{6E9B465D-D607-4F8B-9F63-97AFD73BA7BF}" destId="{558BD539-96C0-4376-B4DD-1AADB06856E3}" srcOrd="0" destOrd="0" presId="urn:microsoft.com/office/officeart/2005/8/layout/list1"/>
    <dgm:cxn modelId="{EEA868FE-88BD-4B78-975A-724D5EE6180A}" srcId="{C3B85F66-DC4B-4DAF-8916-901C15BD7AF9}" destId="{360824A4-CD5C-4343-AC4C-49797FC69535}" srcOrd="1" destOrd="0" parTransId="{7DECE78F-16AE-43B8-A1DB-04E1DC85F2C6}" sibTransId="{E57EE5A6-125C-4AAC-81AF-4DE1CDA382BC}"/>
    <dgm:cxn modelId="{33613DF4-C9C8-4071-B361-8610ED590B93}" type="presParOf" srcId="{069904D6-0FD5-4776-A150-412F3F42DB3A}" destId="{631C4809-78E1-4604-A4EC-D25B0B440061}" srcOrd="0" destOrd="0" presId="urn:microsoft.com/office/officeart/2005/8/layout/list1"/>
    <dgm:cxn modelId="{210201B1-B192-40F9-9B49-7C06A57753D7}" type="presParOf" srcId="{631C4809-78E1-4604-A4EC-D25B0B440061}" destId="{9016E0D0-99D0-4517-BD65-0178A0467CFB}" srcOrd="0" destOrd="0" presId="urn:microsoft.com/office/officeart/2005/8/layout/list1"/>
    <dgm:cxn modelId="{5BF3466A-404B-4B31-A22D-47E70C2FE923}" type="presParOf" srcId="{631C4809-78E1-4604-A4EC-D25B0B440061}" destId="{351CB95C-A48B-411C-8871-5474D9543676}" srcOrd="1" destOrd="0" presId="urn:microsoft.com/office/officeart/2005/8/layout/list1"/>
    <dgm:cxn modelId="{74C616EB-14FA-461E-87DE-91C7478D57D7}" type="presParOf" srcId="{069904D6-0FD5-4776-A150-412F3F42DB3A}" destId="{D0B700DA-9DD6-4226-91FC-E04C2A7B5B2F}" srcOrd="1" destOrd="0" presId="urn:microsoft.com/office/officeart/2005/8/layout/list1"/>
    <dgm:cxn modelId="{3597B206-BF5E-496F-85C7-43167061A5F9}" type="presParOf" srcId="{069904D6-0FD5-4776-A150-412F3F42DB3A}" destId="{F30F560C-241F-46C3-BB7C-F59D476CF18B}" srcOrd="2" destOrd="0" presId="urn:microsoft.com/office/officeart/2005/8/layout/list1"/>
    <dgm:cxn modelId="{B89D23F8-35A1-42F7-9714-49CDA7119F2E}" type="presParOf" srcId="{069904D6-0FD5-4776-A150-412F3F42DB3A}" destId="{9D9AB85B-5FC9-4BE2-AA8C-C91E683C55D3}" srcOrd="3" destOrd="0" presId="urn:microsoft.com/office/officeart/2005/8/layout/list1"/>
    <dgm:cxn modelId="{DC0B38B7-C3E5-41E4-BFD4-690672E33CD5}" type="presParOf" srcId="{069904D6-0FD5-4776-A150-412F3F42DB3A}" destId="{4EECBFDB-6A2F-447F-BA9A-8D3CD8EF38A2}" srcOrd="4" destOrd="0" presId="urn:microsoft.com/office/officeart/2005/8/layout/list1"/>
    <dgm:cxn modelId="{E2BAD675-19B7-4A9C-BEAE-1366CE053CCE}" type="presParOf" srcId="{4EECBFDB-6A2F-447F-BA9A-8D3CD8EF38A2}" destId="{494654DB-E9E0-4B3D-87BF-5C69AB715A1B}" srcOrd="0" destOrd="0" presId="urn:microsoft.com/office/officeart/2005/8/layout/list1"/>
    <dgm:cxn modelId="{92C6D974-45A3-4D54-8C34-5B63375FCA26}" type="presParOf" srcId="{4EECBFDB-6A2F-447F-BA9A-8D3CD8EF38A2}" destId="{0502458B-80C7-47FC-93A8-66BA915FFB96}" srcOrd="1" destOrd="0" presId="urn:microsoft.com/office/officeart/2005/8/layout/list1"/>
    <dgm:cxn modelId="{7453D6FD-7889-493B-8FE1-A532A21C7281}" type="presParOf" srcId="{069904D6-0FD5-4776-A150-412F3F42DB3A}" destId="{272A44EF-F60D-4673-BD38-6C1FA0A13C0A}" srcOrd="5" destOrd="0" presId="urn:microsoft.com/office/officeart/2005/8/layout/list1"/>
    <dgm:cxn modelId="{938F392D-6CE2-4AC9-B161-8B0FDE90F035}" type="presParOf" srcId="{069904D6-0FD5-4776-A150-412F3F42DB3A}" destId="{443D460B-21C2-412A-BB82-05FB19FF531D}" srcOrd="6" destOrd="0" presId="urn:microsoft.com/office/officeart/2005/8/layout/list1"/>
    <dgm:cxn modelId="{EEBAD6A4-FB55-44C8-AF14-12E0A6BF6F9E}" type="presParOf" srcId="{069904D6-0FD5-4776-A150-412F3F42DB3A}" destId="{8761989E-2E9F-45FC-BA54-8C33C5F9F259}" srcOrd="7" destOrd="0" presId="urn:microsoft.com/office/officeart/2005/8/layout/list1"/>
    <dgm:cxn modelId="{EE3F303D-B7C9-4C5C-85FC-4B50FF390B58}" type="presParOf" srcId="{069904D6-0FD5-4776-A150-412F3F42DB3A}" destId="{6FDC6822-C79C-4C22-98A4-D1EE9348A3ED}" srcOrd="8" destOrd="0" presId="urn:microsoft.com/office/officeart/2005/8/layout/list1"/>
    <dgm:cxn modelId="{8D4B119F-D7F1-47A5-A5EB-9AFACECA717B}" type="presParOf" srcId="{6FDC6822-C79C-4C22-98A4-D1EE9348A3ED}" destId="{A3D95F0B-E2C6-43E9-84F4-3AA6920D74D2}" srcOrd="0" destOrd="0" presId="urn:microsoft.com/office/officeart/2005/8/layout/list1"/>
    <dgm:cxn modelId="{2B900CAE-AF09-48A4-87E7-A689321A961D}" type="presParOf" srcId="{6FDC6822-C79C-4C22-98A4-D1EE9348A3ED}" destId="{0122FF57-14F8-4B66-8B15-CC6BAE0B1FBA}" srcOrd="1" destOrd="0" presId="urn:microsoft.com/office/officeart/2005/8/layout/list1"/>
    <dgm:cxn modelId="{9FF48692-8920-436E-BDAE-0B572BA71782}" type="presParOf" srcId="{069904D6-0FD5-4776-A150-412F3F42DB3A}" destId="{BD4BEC3B-489D-4351-8E4B-7F37517E272B}" srcOrd="9" destOrd="0" presId="urn:microsoft.com/office/officeart/2005/8/layout/list1"/>
    <dgm:cxn modelId="{68FD62A1-70EA-4640-98E8-5872C1FFD38C}" type="presParOf" srcId="{069904D6-0FD5-4776-A150-412F3F42DB3A}" destId="{09835739-E191-4705-8B84-3EF8A696FE17}" srcOrd="10" destOrd="0" presId="urn:microsoft.com/office/officeart/2005/8/layout/list1"/>
    <dgm:cxn modelId="{7B092CD3-9C2D-492D-9C80-AF4872E6D221}" type="presParOf" srcId="{069904D6-0FD5-4776-A150-412F3F42DB3A}" destId="{0EB2DB2D-0DCA-4257-B789-4C24E7FEC8D5}" srcOrd="11" destOrd="0" presId="urn:microsoft.com/office/officeart/2005/8/layout/list1"/>
    <dgm:cxn modelId="{94B14664-4456-4047-AC6C-5329E8818A92}" type="presParOf" srcId="{069904D6-0FD5-4776-A150-412F3F42DB3A}" destId="{C606071A-6ABF-40CE-9F3E-C0600C008BA6}" srcOrd="12" destOrd="0" presId="urn:microsoft.com/office/officeart/2005/8/layout/list1"/>
    <dgm:cxn modelId="{71ADFE86-7A66-416A-94BA-F0AC76901148}" type="presParOf" srcId="{C606071A-6ABF-40CE-9F3E-C0600C008BA6}" destId="{3763E5E8-C81E-4AEE-84BC-9015A8F38A45}" srcOrd="0" destOrd="0" presId="urn:microsoft.com/office/officeart/2005/8/layout/list1"/>
    <dgm:cxn modelId="{55F1A149-E411-43B4-A1AE-DA92438DB8B7}" type="presParOf" srcId="{C606071A-6ABF-40CE-9F3E-C0600C008BA6}" destId="{544B07E4-085E-4424-A9CA-7619BCEE3DA1}" srcOrd="1" destOrd="0" presId="urn:microsoft.com/office/officeart/2005/8/layout/list1"/>
    <dgm:cxn modelId="{0FDA88C4-3A21-4B5F-BC6D-56693248A531}" type="presParOf" srcId="{069904D6-0FD5-4776-A150-412F3F42DB3A}" destId="{EE0F4FFE-528C-4B3E-867F-554A5AF5F75F}" srcOrd="13" destOrd="0" presId="urn:microsoft.com/office/officeart/2005/8/layout/list1"/>
    <dgm:cxn modelId="{6C70EC79-57AD-4EE3-8243-8142442C3EE3}" type="presParOf" srcId="{069904D6-0FD5-4776-A150-412F3F42DB3A}" destId="{2EED6081-BBA1-476A-86CE-E58F30EAD54F}" srcOrd="14" destOrd="0" presId="urn:microsoft.com/office/officeart/2005/8/layout/list1"/>
    <dgm:cxn modelId="{FC85FAFD-1F69-45CF-B3F2-8B49D3885275}" type="presParOf" srcId="{069904D6-0FD5-4776-A150-412F3F42DB3A}" destId="{939667A4-1E67-4A8D-B65E-27EFD8B18F2A}" srcOrd="15" destOrd="0" presId="urn:microsoft.com/office/officeart/2005/8/layout/list1"/>
    <dgm:cxn modelId="{D042A971-A3DA-45F8-9BEA-B6B43FEC9E7F}" type="presParOf" srcId="{069904D6-0FD5-4776-A150-412F3F42DB3A}" destId="{C94BA1FA-EC05-46BC-A19D-943103ED6C68}" srcOrd="16" destOrd="0" presId="urn:microsoft.com/office/officeart/2005/8/layout/list1"/>
    <dgm:cxn modelId="{030D57FF-CF54-4330-AE46-F3429D8C83A1}" type="presParOf" srcId="{C94BA1FA-EC05-46BC-A19D-943103ED6C68}" destId="{558BD539-96C0-4376-B4DD-1AADB06856E3}" srcOrd="0" destOrd="0" presId="urn:microsoft.com/office/officeart/2005/8/layout/list1"/>
    <dgm:cxn modelId="{29A1E6F5-C2D3-411D-B741-AD7D502603F1}" type="presParOf" srcId="{C94BA1FA-EC05-46BC-A19D-943103ED6C68}" destId="{66606F8E-C0FF-47FB-85EC-DF051DD6135E}" srcOrd="1" destOrd="0" presId="urn:microsoft.com/office/officeart/2005/8/layout/list1"/>
    <dgm:cxn modelId="{9806FF3F-757E-420F-96B6-C476C36D35FB}" type="presParOf" srcId="{069904D6-0FD5-4776-A150-412F3F42DB3A}" destId="{4B597465-3CB0-4397-B2A2-F3AED7DE5A6C}" srcOrd="17" destOrd="0" presId="urn:microsoft.com/office/officeart/2005/8/layout/list1"/>
    <dgm:cxn modelId="{618497F8-7D24-4427-A738-CC8142F35F39}" type="presParOf" srcId="{069904D6-0FD5-4776-A150-412F3F42DB3A}" destId="{6DEE13A5-4CEF-475F-BF27-EA335DFE4D8D}" srcOrd="18" destOrd="0" presId="urn:microsoft.com/office/officeart/2005/8/layout/list1"/>
    <dgm:cxn modelId="{0BFE93DE-FA1A-4D64-99EC-35516C4D622F}" type="presParOf" srcId="{069904D6-0FD5-4776-A150-412F3F42DB3A}" destId="{01FD3862-A224-4117-AF3C-666602CAE8FF}" srcOrd="19" destOrd="0" presId="urn:microsoft.com/office/officeart/2005/8/layout/list1"/>
    <dgm:cxn modelId="{A7AF946C-AA24-4EE9-A655-E854A43E7A66}" type="presParOf" srcId="{069904D6-0FD5-4776-A150-412F3F42DB3A}" destId="{8A766344-3EFA-4E95-9F90-33FB81A40845}" srcOrd="20" destOrd="0" presId="urn:microsoft.com/office/officeart/2005/8/layout/list1"/>
    <dgm:cxn modelId="{C8CD830A-7E98-49AE-9F71-8F9604CEF1FE}" type="presParOf" srcId="{8A766344-3EFA-4E95-9F90-33FB81A40845}" destId="{93DE49D8-CA57-490C-9278-840EA6458C60}" srcOrd="0" destOrd="0" presId="urn:microsoft.com/office/officeart/2005/8/layout/list1"/>
    <dgm:cxn modelId="{DB8A560D-7EEC-41D5-98B3-6F163285462D}" type="presParOf" srcId="{8A766344-3EFA-4E95-9F90-33FB81A40845}" destId="{E98BB423-5D5D-459F-A788-9B5D64E451DD}" srcOrd="1" destOrd="0" presId="urn:microsoft.com/office/officeart/2005/8/layout/list1"/>
    <dgm:cxn modelId="{7FC93FAA-271F-4FE6-BCC9-DAD189E990FA}" type="presParOf" srcId="{069904D6-0FD5-4776-A150-412F3F42DB3A}" destId="{1FD7C24F-01C3-45BB-9F09-025FB9943210}" srcOrd="21" destOrd="0" presId="urn:microsoft.com/office/officeart/2005/8/layout/list1"/>
    <dgm:cxn modelId="{11ABD9F9-4A9D-4F6B-98AF-FFC18224ED13}" type="presParOf" srcId="{069904D6-0FD5-4776-A150-412F3F42DB3A}" destId="{059814D4-FF00-45FB-9F48-9333E1D1D895}" srcOrd="22" destOrd="0" presId="urn:microsoft.com/office/officeart/2005/8/layout/list1"/>
    <dgm:cxn modelId="{AEF46FAC-FA11-4C75-9B33-62A81D7E44D8}" type="presParOf" srcId="{069904D6-0FD5-4776-A150-412F3F42DB3A}" destId="{2FDBAA46-15D4-4306-A430-415C528B3FD0}" srcOrd="23" destOrd="0" presId="urn:microsoft.com/office/officeart/2005/8/layout/list1"/>
    <dgm:cxn modelId="{1F98CD45-955A-4CA3-8DD8-2D74F81EAA45}" type="presParOf" srcId="{069904D6-0FD5-4776-A150-412F3F42DB3A}" destId="{56D5772B-A9B8-4D4F-8D36-5E426892A7FB}" srcOrd="24" destOrd="0" presId="urn:microsoft.com/office/officeart/2005/8/layout/list1"/>
    <dgm:cxn modelId="{6596F27D-F710-4D5F-8F03-345E3006E238}" type="presParOf" srcId="{56D5772B-A9B8-4D4F-8D36-5E426892A7FB}" destId="{D2B6B66F-1BA6-415E-B389-243DFA858B37}" srcOrd="0" destOrd="0" presId="urn:microsoft.com/office/officeart/2005/8/layout/list1"/>
    <dgm:cxn modelId="{ECED4832-D15C-417C-9407-0B028BEED5E0}" type="presParOf" srcId="{56D5772B-A9B8-4D4F-8D36-5E426892A7FB}" destId="{7EC93580-2F7B-4ECF-844F-01EA1EC533B2}" srcOrd="1" destOrd="0" presId="urn:microsoft.com/office/officeart/2005/8/layout/list1"/>
    <dgm:cxn modelId="{3CC72153-A83A-4CB6-A7B6-28C0CB3D61DA}" type="presParOf" srcId="{069904D6-0FD5-4776-A150-412F3F42DB3A}" destId="{8583C66A-3D02-4DDA-93F3-97407FA5BA10}" srcOrd="25" destOrd="0" presId="urn:microsoft.com/office/officeart/2005/8/layout/list1"/>
    <dgm:cxn modelId="{BEE61786-19B6-4E2C-8A2D-8DEB48F41F08}" type="presParOf" srcId="{069904D6-0FD5-4776-A150-412F3F42DB3A}" destId="{61CFBDCE-9AAB-4C54-8B26-F679D5B6BA6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F8B47-1A51-4593-BAF2-E8B2A455E722}">
      <dsp:nvSpPr>
        <dsp:cNvPr id="0" name=""/>
        <dsp:cNvSpPr/>
      </dsp:nvSpPr>
      <dsp:spPr>
        <a:xfrm>
          <a:off x="2523994" y="2395602"/>
          <a:ext cx="1546964" cy="100208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r" defTabSz="4889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100" b="1" kern="1200" dirty="0"/>
            <a:t>דרום אפריקה</a:t>
          </a:r>
        </a:p>
      </dsp:txBody>
      <dsp:txXfrm>
        <a:off x="3010095" y="2668135"/>
        <a:ext cx="1038851" cy="707537"/>
      </dsp:txXfrm>
    </dsp:sp>
    <dsp:sp modelId="{97B5FC86-FEFD-4E37-836A-03D8F57860F4}">
      <dsp:nvSpPr>
        <dsp:cNvPr id="0" name=""/>
        <dsp:cNvSpPr/>
      </dsp:nvSpPr>
      <dsp:spPr>
        <a:xfrm>
          <a:off x="0" y="2395602"/>
          <a:ext cx="1546964" cy="100208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r" defTabSz="4889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100" b="1" kern="1200" dirty="0"/>
            <a:t>אוסטרליה, ניו זילנד</a:t>
          </a:r>
        </a:p>
      </dsp:txBody>
      <dsp:txXfrm>
        <a:off x="22012" y="2668135"/>
        <a:ext cx="1038851" cy="707537"/>
      </dsp:txXfrm>
    </dsp:sp>
    <dsp:sp modelId="{25B24F90-C7E9-4CCE-971E-E7CCCE803093}">
      <dsp:nvSpPr>
        <dsp:cNvPr id="0" name=""/>
        <dsp:cNvSpPr/>
      </dsp:nvSpPr>
      <dsp:spPr>
        <a:xfrm>
          <a:off x="2523994" y="266178"/>
          <a:ext cx="1546964" cy="100208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r" defTabSz="4889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100" b="1" kern="1200" dirty="0"/>
            <a:t>ארגנטינה, ברזיל, קנדה, ארה"ב, פנמה, קובה ...</a:t>
          </a:r>
        </a:p>
      </dsp:txBody>
      <dsp:txXfrm>
        <a:off x="3010095" y="288190"/>
        <a:ext cx="1038851" cy="707537"/>
      </dsp:txXfrm>
    </dsp:sp>
    <dsp:sp modelId="{29789FB7-48DA-431A-AF65-653EC7F5B9FA}">
      <dsp:nvSpPr>
        <dsp:cNvPr id="0" name=""/>
        <dsp:cNvSpPr/>
      </dsp:nvSpPr>
      <dsp:spPr>
        <a:xfrm>
          <a:off x="0" y="266178"/>
          <a:ext cx="1546964" cy="100208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r" defTabSz="466725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050" b="1" kern="1200" dirty="0"/>
            <a:t>אנגליה, צרפת, גרמניה, איטליה, יוון, הונגריה, נורבגיה, שבדיה, פולין, רוסיה...</a:t>
          </a:r>
        </a:p>
      </dsp:txBody>
      <dsp:txXfrm>
        <a:off x="22012" y="288190"/>
        <a:ext cx="1038851" cy="707537"/>
      </dsp:txXfrm>
    </dsp:sp>
    <dsp:sp modelId="{5BA03F52-B6A8-4F4F-8732-75B021E1E229}">
      <dsp:nvSpPr>
        <dsp:cNvPr id="0" name=""/>
        <dsp:cNvSpPr/>
      </dsp:nvSpPr>
      <dsp:spPr>
        <a:xfrm>
          <a:off x="648221" y="444673"/>
          <a:ext cx="1355942" cy="1355942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>
              <a:solidFill>
                <a:schemeClr val="tx1"/>
              </a:solidFill>
            </a:rPr>
            <a:t>אירופה</a:t>
          </a:r>
          <a:endParaRPr lang="he-IL" sz="1400" b="1" kern="1200" dirty="0">
            <a:solidFill>
              <a:schemeClr val="tx1"/>
            </a:solidFill>
          </a:endParaRPr>
        </a:p>
      </dsp:txBody>
      <dsp:txXfrm>
        <a:off x="1045367" y="841819"/>
        <a:ext cx="958796" cy="958796"/>
      </dsp:txXfrm>
    </dsp:sp>
    <dsp:sp modelId="{D55D9AFD-079B-4697-8B9F-659E5473E312}">
      <dsp:nvSpPr>
        <dsp:cNvPr id="0" name=""/>
        <dsp:cNvSpPr/>
      </dsp:nvSpPr>
      <dsp:spPr>
        <a:xfrm rot="5400000">
          <a:off x="2043824" y="475996"/>
          <a:ext cx="1355942" cy="1355942"/>
        </a:xfrm>
        <a:prstGeom prst="pieWedge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chemeClr val="tx1"/>
              </a:solidFill>
            </a:rPr>
            <a:t>אמריקה</a:t>
          </a:r>
        </a:p>
      </dsp:txBody>
      <dsp:txXfrm rot="-5400000">
        <a:off x="2043824" y="873142"/>
        <a:ext cx="958796" cy="958796"/>
      </dsp:txXfrm>
    </dsp:sp>
    <dsp:sp modelId="{367C0760-B8DA-42CC-9A69-F79443AA7F6B}">
      <dsp:nvSpPr>
        <dsp:cNvPr id="0" name=""/>
        <dsp:cNvSpPr/>
      </dsp:nvSpPr>
      <dsp:spPr>
        <a:xfrm rot="10800000">
          <a:off x="2066794" y="1863246"/>
          <a:ext cx="1355942" cy="1355942"/>
        </a:xfrm>
        <a:prstGeom prst="pieWedge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>
              <a:solidFill>
                <a:schemeClr val="tx1"/>
              </a:solidFill>
            </a:rPr>
            <a:t>אפריקה</a:t>
          </a:r>
          <a:endParaRPr lang="he-IL" sz="1400" b="1" kern="1200" dirty="0">
            <a:solidFill>
              <a:schemeClr val="tx1"/>
            </a:solidFill>
          </a:endParaRPr>
        </a:p>
      </dsp:txBody>
      <dsp:txXfrm rot="10800000">
        <a:off x="2066794" y="1863246"/>
        <a:ext cx="958796" cy="958796"/>
      </dsp:txXfrm>
    </dsp:sp>
    <dsp:sp modelId="{6FE135CB-5141-4E18-AB28-CF280555428D}">
      <dsp:nvSpPr>
        <dsp:cNvPr id="0" name=""/>
        <dsp:cNvSpPr/>
      </dsp:nvSpPr>
      <dsp:spPr>
        <a:xfrm rot="16200000">
          <a:off x="648221" y="1863246"/>
          <a:ext cx="1355942" cy="1355942"/>
        </a:xfrm>
        <a:prstGeom prst="pieWedg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>
              <a:solidFill>
                <a:schemeClr val="tx1"/>
              </a:solidFill>
            </a:rPr>
            <a:t>אוסטרליה</a:t>
          </a:r>
          <a:endParaRPr lang="he-IL" sz="1400" b="1" kern="1200" dirty="0">
            <a:solidFill>
              <a:schemeClr val="tx1"/>
            </a:solidFill>
          </a:endParaRPr>
        </a:p>
      </dsp:txBody>
      <dsp:txXfrm rot="5400000">
        <a:off x="1045367" y="1863246"/>
        <a:ext cx="958796" cy="958796"/>
      </dsp:txXfrm>
    </dsp:sp>
    <dsp:sp modelId="{B69069C2-4160-450B-AADC-6A210BC46B03}">
      <dsp:nvSpPr>
        <dsp:cNvPr id="0" name=""/>
        <dsp:cNvSpPr/>
      </dsp:nvSpPr>
      <dsp:spPr>
        <a:xfrm>
          <a:off x="1801399" y="1550095"/>
          <a:ext cx="468160" cy="40709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8C8935-4A5D-4F5C-9A51-ACB2C47DADB6}">
      <dsp:nvSpPr>
        <dsp:cNvPr id="0" name=""/>
        <dsp:cNvSpPr/>
      </dsp:nvSpPr>
      <dsp:spPr>
        <a:xfrm rot="10800000">
          <a:off x="1801399" y="1706671"/>
          <a:ext cx="468160" cy="40709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7F661-8745-4A6B-99B5-018FAB29987A}">
      <dsp:nvSpPr>
        <dsp:cNvPr id="0" name=""/>
        <dsp:cNvSpPr/>
      </dsp:nvSpPr>
      <dsp:spPr>
        <a:xfrm>
          <a:off x="3263514" y="4547076"/>
          <a:ext cx="668550" cy="91440"/>
        </a:xfrm>
        <a:custGeom>
          <a:avLst/>
          <a:gdLst/>
          <a:ahLst/>
          <a:cxnLst/>
          <a:rect l="0" t="0" r="0" b="0"/>
          <a:pathLst>
            <a:path>
              <a:moveTo>
                <a:pt x="668550" y="45720"/>
              </a:moveTo>
              <a:lnTo>
                <a:pt x="0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3581075" y="4576082"/>
        <a:ext cx="33427" cy="33427"/>
      </dsp:txXfrm>
    </dsp:sp>
    <dsp:sp modelId="{44EF0421-3D9C-4AE9-87E4-CAAA672E39AA}">
      <dsp:nvSpPr>
        <dsp:cNvPr id="0" name=""/>
        <dsp:cNvSpPr/>
      </dsp:nvSpPr>
      <dsp:spPr>
        <a:xfrm>
          <a:off x="7274815" y="2681925"/>
          <a:ext cx="668550" cy="1910871"/>
        </a:xfrm>
        <a:custGeom>
          <a:avLst/>
          <a:gdLst/>
          <a:ahLst/>
          <a:cxnLst/>
          <a:rect l="0" t="0" r="0" b="0"/>
          <a:pathLst>
            <a:path>
              <a:moveTo>
                <a:pt x="668550" y="0"/>
              </a:moveTo>
              <a:lnTo>
                <a:pt x="334275" y="0"/>
              </a:lnTo>
              <a:lnTo>
                <a:pt x="334275" y="1910871"/>
              </a:lnTo>
              <a:lnTo>
                <a:pt x="0" y="191087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700" kern="1200">
            <a:solidFill>
              <a:sysClr val="windowText" lastClr="000000"/>
            </a:solidFill>
          </a:endParaRPr>
        </a:p>
      </dsp:txBody>
      <dsp:txXfrm>
        <a:off x="7558479" y="3586749"/>
        <a:ext cx="101222" cy="101222"/>
      </dsp:txXfrm>
    </dsp:sp>
    <dsp:sp modelId="{B7A6446C-1071-4449-9A14-5A3F3588DBA5}">
      <dsp:nvSpPr>
        <dsp:cNvPr id="0" name=""/>
        <dsp:cNvSpPr/>
      </dsp:nvSpPr>
      <dsp:spPr>
        <a:xfrm>
          <a:off x="3261307" y="3267159"/>
          <a:ext cx="670756" cy="91440"/>
        </a:xfrm>
        <a:custGeom>
          <a:avLst/>
          <a:gdLst/>
          <a:ahLst/>
          <a:cxnLst/>
          <a:rect l="0" t="0" r="0" b="0"/>
          <a:pathLst>
            <a:path>
              <a:moveTo>
                <a:pt x="670756" y="51722"/>
              </a:moveTo>
              <a:lnTo>
                <a:pt x="335378" y="51722"/>
              </a:lnTo>
              <a:lnTo>
                <a:pt x="335378" y="45720"/>
              </a:lnTo>
              <a:lnTo>
                <a:pt x="0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3579916" y="3296109"/>
        <a:ext cx="33539" cy="33539"/>
      </dsp:txXfrm>
    </dsp:sp>
    <dsp:sp modelId="{974FCF4E-53E3-4BAD-AC43-F6F80B87C6C3}">
      <dsp:nvSpPr>
        <dsp:cNvPr id="0" name=""/>
        <dsp:cNvSpPr/>
      </dsp:nvSpPr>
      <dsp:spPr>
        <a:xfrm>
          <a:off x="7274815" y="2681925"/>
          <a:ext cx="668550" cy="636957"/>
        </a:xfrm>
        <a:custGeom>
          <a:avLst/>
          <a:gdLst/>
          <a:ahLst/>
          <a:cxnLst/>
          <a:rect l="0" t="0" r="0" b="0"/>
          <a:pathLst>
            <a:path>
              <a:moveTo>
                <a:pt x="668550" y="0"/>
              </a:moveTo>
              <a:lnTo>
                <a:pt x="334275" y="0"/>
              </a:lnTo>
              <a:lnTo>
                <a:pt x="334275" y="636957"/>
              </a:lnTo>
              <a:lnTo>
                <a:pt x="0" y="6369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7586005" y="2977318"/>
        <a:ext cx="46170" cy="46170"/>
      </dsp:txXfrm>
    </dsp:sp>
    <dsp:sp modelId="{E81C3B40-96EB-4100-B175-D8149E34FBD3}">
      <dsp:nvSpPr>
        <dsp:cNvPr id="0" name=""/>
        <dsp:cNvSpPr/>
      </dsp:nvSpPr>
      <dsp:spPr>
        <a:xfrm>
          <a:off x="3263514" y="1999247"/>
          <a:ext cx="668550" cy="91440"/>
        </a:xfrm>
        <a:custGeom>
          <a:avLst/>
          <a:gdLst/>
          <a:ahLst/>
          <a:cxnLst/>
          <a:rect l="0" t="0" r="0" b="0"/>
          <a:pathLst>
            <a:path>
              <a:moveTo>
                <a:pt x="668550" y="45720"/>
              </a:moveTo>
              <a:lnTo>
                <a:pt x="0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3581075" y="2028254"/>
        <a:ext cx="33427" cy="33427"/>
      </dsp:txXfrm>
    </dsp:sp>
    <dsp:sp modelId="{2A1D169B-0D69-4742-86E9-06A75B8B31D6}">
      <dsp:nvSpPr>
        <dsp:cNvPr id="0" name=""/>
        <dsp:cNvSpPr/>
      </dsp:nvSpPr>
      <dsp:spPr>
        <a:xfrm>
          <a:off x="7274815" y="2044967"/>
          <a:ext cx="668550" cy="636957"/>
        </a:xfrm>
        <a:custGeom>
          <a:avLst/>
          <a:gdLst/>
          <a:ahLst/>
          <a:cxnLst/>
          <a:rect l="0" t="0" r="0" b="0"/>
          <a:pathLst>
            <a:path>
              <a:moveTo>
                <a:pt x="668550" y="636957"/>
              </a:moveTo>
              <a:lnTo>
                <a:pt x="334275" y="636957"/>
              </a:lnTo>
              <a:lnTo>
                <a:pt x="334275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7586005" y="2340361"/>
        <a:ext cx="46170" cy="46170"/>
      </dsp:txXfrm>
    </dsp:sp>
    <dsp:sp modelId="{71AEAA4B-BF63-4D48-A036-FDF69D80705E}">
      <dsp:nvSpPr>
        <dsp:cNvPr id="0" name=""/>
        <dsp:cNvSpPr/>
      </dsp:nvSpPr>
      <dsp:spPr>
        <a:xfrm>
          <a:off x="3253285" y="725333"/>
          <a:ext cx="678779" cy="91440"/>
        </a:xfrm>
        <a:custGeom>
          <a:avLst/>
          <a:gdLst/>
          <a:ahLst/>
          <a:cxnLst/>
          <a:rect l="0" t="0" r="0" b="0"/>
          <a:pathLst>
            <a:path>
              <a:moveTo>
                <a:pt x="678779" y="45720"/>
              </a:moveTo>
              <a:lnTo>
                <a:pt x="0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3575705" y="754083"/>
        <a:ext cx="33938" cy="33938"/>
      </dsp:txXfrm>
    </dsp:sp>
    <dsp:sp modelId="{3556BC38-56DA-4FB9-BCCE-6A18733936C5}">
      <dsp:nvSpPr>
        <dsp:cNvPr id="0" name=""/>
        <dsp:cNvSpPr/>
      </dsp:nvSpPr>
      <dsp:spPr>
        <a:xfrm>
          <a:off x="7274815" y="771053"/>
          <a:ext cx="668550" cy="1910871"/>
        </a:xfrm>
        <a:custGeom>
          <a:avLst/>
          <a:gdLst/>
          <a:ahLst/>
          <a:cxnLst/>
          <a:rect l="0" t="0" r="0" b="0"/>
          <a:pathLst>
            <a:path>
              <a:moveTo>
                <a:pt x="668550" y="1910871"/>
              </a:moveTo>
              <a:lnTo>
                <a:pt x="334275" y="1910871"/>
              </a:lnTo>
              <a:lnTo>
                <a:pt x="334275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700" kern="1200">
            <a:solidFill>
              <a:sysClr val="windowText" lastClr="000000"/>
            </a:solidFill>
          </a:endParaRPr>
        </a:p>
      </dsp:txBody>
      <dsp:txXfrm>
        <a:off x="7558479" y="1675878"/>
        <a:ext cx="101222" cy="101222"/>
      </dsp:txXfrm>
    </dsp:sp>
    <dsp:sp modelId="{3735376C-B8A3-465F-996F-B128E169BFA2}">
      <dsp:nvSpPr>
        <dsp:cNvPr id="0" name=""/>
        <dsp:cNvSpPr/>
      </dsp:nvSpPr>
      <dsp:spPr>
        <a:xfrm rot="5400000">
          <a:off x="5771006" y="2172359"/>
          <a:ext cx="5363850" cy="10191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6500" kern="1200" dirty="0">
              <a:solidFill>
                <a:sysClr val="windowText" lastClr="000000"/>
              </a:solidFill>
            </a:rPr>
            <a:t>חברה</a:t>
          </a:r>
        </a:p>
      </dsp:txBody>
      <dsp:txXfrm>
        <a:off x="5771006" y="2172359"/>
        <a:ext cx="5363850" cy="1019131"/>
      </dsp:txXfrm>
    </dsp:sp>
    <dsp:sp modelId="{3C905300-6FA5-465B-BDE8-3B16E051FEC2}">
      <dsp:nvSpPr>
        <dsp:cNvPr id="0" name=""/>
        <dsp:cNvSpPr/>
      </dsp:nvSpPr>
      <dsp:spPr>
        <a:xfrm>
          <a:off x="3932064" y="261487"/>
          <a:ext cx="3342751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solidFill>
                <a:sysClr val="windowText" lastClr="000000"/>
              </a:solidFill>
            </a:rPr>
            <a:t>הרצאות</a:t>
          </a:r>
        </a:p>
      </dsp:txBody>
      <dsp:txXfrm>
        <a:off x="3932064" y="261487"/>
        <a:ext cx="3342751" cy="1019131"/>
      </dsp:txXfrm>
    </dsp:sp>
    <dsp:sp modelId="{B2324B28-A291-4856-92BC-EE7D967D4DFE}">
      <dsp:nvSpPr>
        <dsp:cNvPr id="0" name=""/>
        <dsp:cNvSpPr/>
      </dsp:nvSpPr>
      <dsp:spPr>
        <a:xfrm>
          <a:off x="20443" y="434235"/>
          <a:ext cx="3232841" cy="6736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ysClr val="windowText" lastClr="000000"/>
              </a:solidFill>
            </a:rPr>
            <a:t>בבתים פרטיים או במועדון ע"י מרצים מתנדבים או מרצים בשכר.</a:t>
          </a:r>
        </a:p>
      </dsp:txBody>
      <dsp:txXfrm>
        <a:off x="20443" y="434235"/>
        <a:ext cx="3232841" cy="673635"/>
      </dsp:txXfrm>
    </dsp:sp>
    <dsp:sp modelId="{6A750231-60FD-40CA-BDED-AE5BA0D6D2C0}">
      <dsp:nvSpPr>
        <dsp:cNvPr id="0" name=""/>
        <dsp:cNvSpPr/>
      </dsp:nvSpPr>
      <dsp:spPr>
        <a:xfrm>
          <a:off x="3932064" y="1535402"/>
          <a:ext cx="3342751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solidFill>
                <a:sysClr val="windowText" lastClr="000000"/>
              </a:solidFill>
            </a:rPr>
            <a:t>טיולים</a:t>
          </a:r>
        </a:p>
      </dsp:txBody>
      <dsp:txXfrm>
        <a:off x="3932064" y="1535402"/>
        <a:ext cx="3342751" cy="1019131"/>
      </dsp:txXfrm>
    </dsp:sp>
    <dsp:sp modelId="{720EE0EB-BCCB-4918-B123-94DD1B040E66}">
      <dsp:nvSpPr>
        <dsp:cNvPr id="0" name=""/>
        <dsp:cNvSpPr/>
      </dsp:nvSpPr>
      <dsp:spPr>
        <a:xfrm>
          <a:off x="30672" y="1708149"/>
          <a:ext cx="3232841" cy="6736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ysClr val="windowText" lastClr="000000"/>
              </a:solidFill>
            </a:rPr>
            <a:t>וסופי שבוע בארץ ובחו"ל.</a:t>
          </a:r>
        </a:p>
      </dsp:txBody>
      <dsp:txXfrm>
        <a:off x="30672" y="1708149"/>
        <a:ext cx="3232841" cy="673635"/>
      </dsp:txXfrm>
    </dsp:sp>
    <dsp:sp modelId="{41843797-D947-4B21-99F5-D9AA867B721B}">
      <dsp:nvSpPr>
        <dsp:cNvPr id="0" name=""/>
        <dsp:cNvSpPr/>
      </dsp:nvSpPr>
      <dsp:spPr>
        <a:xfrm>
          <a:off x="3932064" y="2809316"/>
          <a:ext cx="3342751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solidFill>
                <a:sysClr val="windowText" lastClr="000000"/>
              </a:solidFill>
            </a:rPr>
            <a:t>מפגשים חברתיים</a:t>
          </a:r>
        </a:p>
      </dsp:txBody>
      <dsp:txXfrm>
        <a:off x="3932064" y="2809316"/>
        <a:ext cx="3342751" cy="1019131"/>
      </dsp:txXfrm>
    </dsp:sp>
    <dsp:sp modelId="{B4168A65-BB0B-4690-A15B-76376273284B}">
      <dsp:nvSpPr>
        <dsp:cNvPr id="0" name=""/>
        <dsp:cNvSpPr/>
      </dsp:nvSpPr>
      <dsp:spPr>
        <a:xfrm>
          <a:off x="28466" y="2976061"/>
          <a:ext cx="3232841" cy="6736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ysClr val="windowText" lastClr="000000"/>
              </a:solidFill>
            </a:rPr>
            <a:t>וחידונים בבתים או בטבע (חפש את המטמון).</a:t>
          </a:r>
        </a:p>
      </dsp:txBody>
      <dsp:txXfrm>
        <a:off x="28466" y="2976061"/>
        <a:ext cx="3232841" cy="673635"/>
      </dsp:txXfrm>
    </dsp:sp>
    <dsp:sp modelId="{42EC2FFE-A61A-446B-9C7C-64382E80774E}">
      <dsp:nvSpPr>
        <dsp:cNvPr id="0" name=""/>
        <dsp:cNvSpPr/>
      </dsp:nvSpPr>
      <dsp:spPr>
        <a:xfrm>
          <a:off x="3932064" y="4083230"/>
          <a:ext cx="3342751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solidFill>
                <a:sysClr val="windowText" lastClr="000000"/>
              </a:solidFill>
            </a:rPr>
            <a:t>מסיבות</a:t>
          </a:r>
        </a:p>
      </dsp:txBody>
      <dsp:txXfrm>
        <a:off x="3932064" y="4083230"/>
        <a:ext cx="3342751" cy="1019131"/>
      </dsp:txXfrm>
    </dsp:sp>
    <dsp:sp modelId="{41394A1D-301E-4DDC-8874-45C958E6B34F}">
      <dsp:nvSpPr>
        <dsp:cNvPr id="0" name=""/>
        <dsp:cNvSpPr/>
      </dsp:nvSpPr>
      <dsp:spPr>
        <a:xfrm>
          <a:off x="30672" y="4255978"/>
          <a:ext cx="3232841" cy="6736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ysClr val="windowText" lastClr="000000"/>
              </a:solidFill>
            </a:rPr>
            <a:t>בבתים או באולם בני ברית (חנוכה/פורים/יום העצמאות).</a:t>
          </a:r>
        </a:p>
      </dsp:txBody>
      <dsp:txXfrm>
        <a:off x="30672" y="4255978"/>
        <a:ext cx="3232841" cy="6736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FCF4E-53E3-4BAD-AC43-F6F80B87C6C3}">
      <dsp:nvSpPr>
        <dsp:cNvPr id="0" name=""/>
        <dsp:cNvSpPr/>
      </dsp:nvSpPr>
      <dsp:spPr>
        <a:xfrm>
          <a:off x="7078312" y="2681925"/>
          <a:ext cx="632911" cy="1910871"/>
        </a:xfrm>
        <a:custGeom>
          <a:avLst/>
          <a:gdLst/>
          <a:ahLst/>
          <a:cxnLst/>
          <a:rect l="0" t="0" r="0" b="0"/>
          <a:pathLst>
            <a:path>
              <a:moveTo>
                <a:pt x="632911" y="0"/>
              </a:moveTo>
              <a:lnTo>
                <a:pt x="316455" y="0"/>
              </a:lnTo>
              <a:lnTo>
                <a:pt x="316455" y="1910871"/>
              </a:lnTo>
              <a:lnTo>
                <a:pt x="0" y="191087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700" kern="1200">
            <a:solidFill>
              <a:sysClr val="windowText" lastClr="000000"/>
            </a:solidFill>
          </a:endParaRPr>
        </a:p>
      </dsp:txBody>
      <dsp:txXfrm>
        <a:off x="7344443" y="3587036"/>
        <a:ext cx="100647" cy="100647"/>
      </dsp:txXfrm>
    </dsp:sp>
    <dsp:sp modelId="{E81C3B40-96EB-4100-B175-D8149E34FBD3}">
      <dsp:nvSpPr>
        <dsp:cNvPr id="0" name=""/>
        <dsp:cNvSpPr/>
      </dsp:nvSpPr>
      <dsp:spPr>
        <a:xfrm>
          <a:off x="7078312" y="2681925"/>
          <a:ext cx="632911" cy="666145"/>
        </a:xfrm>
        <a:custGeom>
          <a:avLst/>
          <a:gdLst/>
          <a:ahLst/>
          <a:cxnLst/>
          <a:rect l="0" t="0" r="0" b="0"/>
          <a:pathLst>
            <a:path>
              <a:moveTo>
                <a:pt x="632911" y="0"/>
              </a:moveTo>
              <a:lnTo>
                <a:pt x="316455" y="0"/>
              </a:lnTo>
              <a:lnTo>
                <a:pt x="316455" y="666145"/>
              </a:lnTo>
              <a:lnTo>
                <a:pt x="0" y="666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7371795" y="2992025"/>
        <a:ext cx="45943" cy="45943"/>
      </dsp:txXfrm>
    </dsp:sp>
    <dsp:sp modelId="{71AEAA4B-BF63-4D48-A036-FDF69D80705E}">
      <dsp:nvSpPr>
        <dsp:cNvPr id="0" name=""/>
        <dsp:cNvSpPr/>
      </dsp:nvSpPr>
      <dsp:spPr>
        <a:xfrm>
          <a:off x="7068083" y="2074155"/>
          <a:ext cx="643140" cy="607769"/>
        </a:xfrm>
        <a:custGeom>
          <a:avLst/>
          <a:gdLst/>
          <a:ahLst/>
          <a:cxnLst/>
          <a:rect l="0" t="0" r="0" b="0"/>
          <a:pathLst>
            <a:path>
              <a:moveTo>
                <a:pt x="643140" y="607769"/>
              </a:moveTo>
              <a:lnTo>
                <a:pt x="321570" y="607769"/>
              </a:lnTo>
              <a:lnTo>
                <a:pt x="321570" y="0"/>
              </a:ln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>
            <a:solidFill>
              <a:sysClr val="windowText" lastClr="000000"/>
            </a:solidFill>
          </a:endParaRPr>
        </a:p>
      </dsp:txBody>
      <dsp:txXfrm>
        <a:off x="7367531" y="2355918"/>
        <a:ext cx="44243" cy="44243"/>
      </dsp:txXfrm>
    </dsp:sp>
    <dsp:sp modelId="{3556BC38-56DA-4FB9-BCCE-6A18733936C5}">
      <dsp:nvSpPr>
        <dsp:cNvPr id="0" name=""/>
        <dsp:cNvSpPr/>
      </dsp:nvSpPr>
      <dsp:spPr>
        <a:xfrm>
          <a:off x="7078312" y="800241"/>
          <a:ext cx="632911" cy="1881683"/>
        </a:xfrm>
        <a:custGeom>
          <a:avLst/>
          <a:gdLst/>
          <a:ahLst/>
          <a:cxnLst/>
          <a:rect l="0" t="0" r="0" b="0"/>
          <a:pathLst>
            <a:path>
              <a:moveTo>
                <a:pt x="632911" y="1881683"/>
              </a:moveTo>
              <a:lnTo>
                <a:pt x="316455" y="1881683"/>
              </a:lnTo>
              <a:lnTo>
                <a:pt x="316455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700" kern="1200">
            <a:solidFill>
              <a:sysClr val="windowText" lastClr="000000"/>
            </a:solidFill>
          </a:endParaRPr>
        </a:p>
      </dsp:txBody>
      <dsp:txXfrm>
        <a:off x="7345135" y="1691451"/>
        <a:ext cx="99263" cy="99263"/>
      </dsp:txXfrm>
    </dsp:sp>
    <dsp:sp modelId="{3735376C-B8A3-465F-996F-B128E169BFA2}">
      <dsp:nvSpPr>
        <dsp:cNvPr id="0" name=""/>
        <dsp:cNvSpPr/>
      </dsp:nvSpPr>
      <dsp:spPr>
        <a:xfrm rot="5400000">
          <a:off x="5538864" y="2172359"/>
          <a:ext cx="5363850" cy="10191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6500" kern="1200" dirty="0">
              <a:solidFill>
                <a:sysClr val="windowText" lastClr="000000"/>
              </a:solidFill>
            </a:rPr>
            <a:t>דרכי התנדבות</a:t>
          </a:r>
        </a:p>
      </dsp:txBody>
      <dsp:txXfrm>
        <a:off x="5538864" y="2172359"/>
        <a:ext cx="5363850" cy="1019131"/>
      </dsp:txXfrm>
    </dsp:sp>
    <dsp:sp modelId="{3C905300-6FA5-465B-BDE8-3B16E051FEC2}">
      <dsp:nvSpPr>
        <dsp:cNvPr id="0" name=""/>
        <dsp:cNvSpPr/>
      </dsp:nvSpPr>
      <dsp:spPr>
        <a:xfrm>
          <a:off x="227176" y="290675"/>
          <a:ext cx="6851135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קבועה ונמשכת מטעם הלשכה למען הקהילה</a:t>
          </a:r>
          <a:endParaRPr lang="he-IL" sz="2500" b="1" kern="1200" dirty="0">
            <a:solidFill>
              <a:schemeClr val="tx1"/>
            </a:solidFill>
          </a:endParaRPr>
        </a:p>
      </dsp:txBody>
      <dsp:txXfrm>
        <a:off x="227176" y="290675"/>
        <a:ext cx="6851135" cy="1019131"/>
      </dsp:txXfrm>
    </dsp:sp>
    <dsp:sp modelId="{B2324B28-A291-4856-92BC-EE7D967D4DFE}">
      <dsp:nvSpPr>
        <dsp:cNvPr id="0" name=""/>
        <dsp:cNvSpPr/>
      </dsp:nvSpPr>
      <dsp:spPr>
        <a:xfrm>
          <a:off x="216947" y="1564589"/>
          <a:ext cx="6851135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של הלשכה למבצעים חד פעמיים</a:t>
          </a:r>
          <a:endParaRPr lang="he-IL" sz="2500" kern="1200" dirty="0">
            <a:solidFill>
              <a:schemeClr val="tx1"/>
            </a:solidFill>
          </a:endParaRPr>
        </a:p>
      </dsp:txBody>
      <dsp:txXfrm>
        <a:off x="216947" y="1564589"/>
        <a:ext cx="6851135" cy="1019131"/>
      </dsp:txXfrm>
    </dsp:sp>
    <dsp:sp modelId="{720EE0EB-BCCB-4918-B123-94DD1B040E66}">
      <dsp:nvSpPr>
        <dsp:cNvPr id="0" name=""/>
        <dsp:cNvSpPr/>
      </dsp:nvSpPr>
      <dsp:spPr>
        <a:xfrm>
          <a:off x="227176" y="2838504"/>
          <a:ext cx="6851135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של חברים מהלשכה למען הציבור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באופן פרטי</a:t>
          </a:r>
          <a:endParaRPr lang="he-IL" sz="2400" kern="1200" dirty="0">
            <a:solidFill>
              <a:schemeClr val="tx1"/>
            </a:solidFill>
          </a:endParaRPr>
        </a:p>
      </dsp:txBody>
      <dsp:txXfrm>
        <a:off x="227176" y="2838504"/>
        <a:ext cx="6851135" cy="1019131"/>
      </dsp:txXfrm>
    </dsp:sp>
    <dsp:sp modelId="{41843797-D947-4B21-99F5-D9AA867B721B}">
      <dsp:nvSpPr>
        <dsp:cNvPr id="0" name=""/>
        <dsp:cNvSpPr/>
      </dsp:nvSpPr>
      <dsp:spPr>
        <a:xfrm>
          <a:off x="227176" y="4083230"/>
          <a:ext cx="6851135" cy="10191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התנדבות חברים מהלשכה לתפקידים שונים בתוך מסגרת בני ברית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227176" y="4083230"/>
        <a:ext cx="6851135" cy="10191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5D54C-58D0-4AE6-BC19-E34DD7ACF61F}">
      <dsp:nvSpPr>
        <dsp:cNvPr id="0" name=""/>
        <dsp:cNvSpPr/>
      </dsp:nvSpPr>
      <dsp:spPr>
        <a:xfrm>
          <a:off x="0" y="619904"/>
          <a:ext cx="7663935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2296E7-01B3-4D1A-A293-CF6EB312070C}">
      <dsp:nvSpPr>
        <dsp:cNvPr id="0" name=""/>
        <dsp:cNvSpPr/>
      </dsp:nvSpPr>
      <dsp:spPr>
        <a:xfrm>
          <a:off x="383196" y="42548"/>
          <a:ext cx="5364754" cy="112176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775" tIns="0" rIns="202775" bIns="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800" b="1" kern="1200" dirty="0"/>
            <a:t>פרויקטים ארציים</a:t>
          </a:r>
        </a:p>
      </dsp:txBody>
      <dsp:txXfrm>
        <a:off x="437956" y="97308"/>
        <a:ext cx="5255234" cy="1012240"/>
      </dsp:txXfrm>
    </dsp:sp>
    <dsp:sp modelId="{B655157F-D5A2-4F01-8682-79B22556A5A2}">
      <dsp:nvSpPr>
        <dsp:cNvPr id="0" name=""/>
        <dsp:cNvSpPr/>
      </dsp:nvSpPr>
      <dsp:spPr>
        <a:xfrm>
          <a:off x="0" y="2327108"/>
          <a:ext cx="7663935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C57B1-A2F8-48C4-8F40-1D08D11BE05A}">
      <dsp:nvSpPr>
        <dsp:cNvPr id="0" name=""/>
        <dsp:cNvSpPr/>
      </dsp:nvSpPr>
      <dsp:spPr>
        <a:xfrm>
          <a:off x="383196" y="1766228"/>
          <a:ext cx="5364754" cy="112176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775" tIns="0" rIns="202775" bIns="0" numCol="1" spcCol="1270" anchor="ctr" anchorCtr="0">
          <a:noAutofit/>
        </a:bodyPr>
        <a:lstStyle/>
        <a:p>
          <a:pPr marL="0" lvl="0" indent="0" algn="l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600" b="1" kern="1200" dirty="0"/>
            <a:t>פרויקטים למועצה אזורית</a:t>
          </a:r>
        </a:p>
      </dsp:txBody>
      <dsp:txXfrm>
        <a:off x="437956" y="1820988"/>
        <a:ext cx="5255234" cy="1012240"/>
      </dsp:txXfrm>
    </dsp:sp>
    <dsp:sp modelId="{FCD4BABD-7246-468F-A34F-004FD08AD156}">
      <dsp:nvSpPr>
        <dsp:cNvPr id="0" name=""/>
        <dsp:cNvSpPr/>
      </dsp:nvSpPr>
      <dsp:spPr>
        <a:xfrm>
          <a:off x="0" y="4050789"/>
          <a:ext cx="7663935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1AD25-5013-412E-907B-5F39106658E1}">
      <dsp:nvSpPr>
        <dsp:cNvPr id="0" name=""/>
        <dsp:cNvSpPr/>
      </dsp:nvSpPr>
      <dsp:spPr>
        <a:xfrm>
          <a:off x="383196" y="3489909"/>
          <a:ext cx="5364754" cy="112176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775" tIns="0" rIns="202775" bIns="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800" b="1" kern="1200" dirty="0"/>
            <a:t>פרויקטים של לשכה</a:t>
          </a:r>
          <a:r>
            <a:rPr lang="he-IL" sz="3800" kern="1200" dirty="0"/>
            <a:t>.</a:t>
          </a:r>
        </a:p>
      </dsp:txBody>
      <dsp:txXfrm>
        <a:off x="437956" y="3544669"/>
        <a:ext cx="5255234" cy="1012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19179-18E9-41ED-AEFB-D951948B1073}">
      <dsp:nvSpPr>
        <dsp:cNvPr id="0" name=""/>
        <dsp:cNvSpPr/>
      </dsp:nvSpPr>
      <dsp:spPr>
        <a:xfrm rot="16200000">
          <a:off x="1353780" y="-1241730"/>
          <a:ext cx="595709" cy="32693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שיעורי עזר לתלמידים בתיכון עירוני י"א בת"א- </a:t>
          </a:r>
          <a:r>
            <a:rPr lang="he-IL" sz="1200" b="1" kern="1200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לשכות "אור", "אתגר" , גיל, אורה, ובנות החן. </a:t>
          </a:r>
          <a:endParaRPr lang="he-IL" sz="1200" kern="1200" dirty="0">
            <a:solidFill>
              <a:srgbClr val="C00000"/>
            </a:solidFill>
          </a:endParaRPr>
        </a:p>
      </dsp:txBody>
      <dsp:txXfrm rot="5400000">
        <a:off x="46038" y="124172"/>
        <a:ext cx="3240274" cy="537549"/>
      </dsp:txXfrm>
    </dsp:sp>
    <dsp:sp modelId="{F22DD23D-2D2A-4084-B2EE-829EE7D8E503}">
      <dsp:nvSpPr>
        <dsp:cNvPr id="0" name=""/>
        <dsp:cNvSpPr/>
      </dsp:nvSpPr>
      <dsp:spPr>
        <a:xfrm>
          <a:off x="3269616" y="0"/>
          <a:ext cx="8825106" cy="66736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אימוץ כיתה – פרויקט מצוינות </a:t>
          </a:r>
          <a:endParaRPr lang="he-IL" sz="2400" b="1" kern="1200" dirty="0">
            <a:solidFill>
              <a:schemeClr val="bg1"/>
            </a:solidFill>
          </a:endParaRPr>
        </a:p>
      </dsp:txBody>
      <dsp:txXfrm>
        <a:off x="3302194" y="32578"/>
        <a:ext cx="8759950" cy="602209"/>
      </dsp:txXfrm>
    </dsp:sp>
    <dsp:sp modelId="{2D124D05-781C-4BD7-8C34-E020D715B138}">
      <dsp:nvSpPr>
        <dsp:cNvPr id="0" name=""/>
        <dsp:cNvSpPr/>
      </dsp:nvSpPr>
      <dsp:spPr>
        <a:xfrm rot="16200000">
          <a:off x="1428869" y="-564886"/>
          <a:ext cx="445531" cy="32693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לעשרות נערים ונערות בתל אביב </a:t>
          </a:r>
          <a:r>
            <a:rPr lang="he-IL" sz="1200" b="1" i="0" kern="1200" dirty="0"/>
            <a:t>שאינם יכולים להרשות לעצמם ו</a:t>
          </a:r>
          <a:r>
            <a:rPr lang="he-IL" sz="1200" b="1" kern="1200" dirty="0"/>
            <a:t>למשפחות מצוקה</a:t>
          </a:r>
          <a:endParaRPr lang="he-IL" sz="1200" kern="1200" dirty="0"/>
        </a:p>
      </dsp:txBody>
      <dsp:txXfrm rot="5400000">
        <a:off x="38707" y="868774"/>
        <a:ext cx="3247605" cy="402033"/>
      </dsp:txXfrm>
    </dsp:sp>
    <dsp:sp modelId="{6FA8A24E-4B9E-4190-87AF-0915F0133F1C}">
      <dsp:nvSpPr>
        <dsp:cNvPr id="0" name=""/>
        <dsp:cNvSpPr/>
      </dsp:nvSpPr>
      <dsp:spPr>
        <a:xfrm>
          <a:off x="3269616" y="709599"/>
          <a:ext cx="8825106" cy="65666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</a:rPr>
            <a:t>טקס בר מצווה</a:t>
          </a:r>
        </a:p>
      </dsp:txBody>
      <dsp:txXfrm>
        <a:off x="3301672" y="741655"/>
        <a:ext cx="8760994" cy="592557"/>
      </dsp:txXfrm>
    </dsp:sp>
    <dsp:sp modelId="{D39F4FD9-7F04-446F-BA06-8A53DEB42CBE}">
      <dsp:nvSpPr>
        <dsp:cNvPr id="0" name=""/>
        <dsp:cNvSpPr/>
      </dsp:nvSpPr>
      <dsp:spPr>
        <a:xfrm rot="16200000">
          <a:off x="1446689" y="163159"/>
          <a:ext cx="445531" cy="32693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לילדי משפחות חד הוריות בחולון-</a:t>
          </a:r>
          <a:endParaRPr lang="he-IL" sz="1200" kern="1200" dirty="0">
            <a:solidFill>
              <a:srgbClr val="C00000"/>
            </a:solidFill>
          </a:endParaRPr>
        </a:p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 </a:t>
          </a:r>
          <a:r>
            <a:rPr lang="he-IL" sz="1200" b="1" kern="1200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לשכת "מיתר".</a:t>
          </a:r>
          <a:endParaRPr lang="he-IL" sz="1200" kern="1200" dirty="0">
            <a:solidFill>
              <a:srgbClr val="C00000"/>
            </a:solidFill>
          </a:endParaRPr>
        </a:p>
      </dsp:txBody>
      <dsp:txXfrm rot="5400000">
        <a:off x="56527" y="1596820"/>
        <a:ext cx="3247605" cy="402033"/>
      </dsp:txXfrm>
    </dsp:sp>
    <dsp:sp modelId="{7374BF5A-D91F-4044-BAB6-016CE51176A7}">
      <dsp:nvSpPr>
        <dsp:cNvPr id="0" name=""/>
        <dsp:cNvSpPr/>
      </dsp:nvSpPr>
      <dsp:spPr>
        <a:xfrm>
          <a:off x="3269616" y="1430681"/>
          <a:ext cx="8825106" cy="81472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בית חם סיוע בשיעורי עזר לילדים</a:t>
          </a:r>
          <a:endParaRPr lang="he-IL" sz="2400" b="1" kern="1200" dirty="0">
            <a:solidFill>
              <a:schemeClr val="bg1"/>
            </a:solidFill>
          </a:endParaRPr>
        </a:p>
      </dsp:txBody>
      <dsp:txXfrm>
        <a:off x="3309388" y="1470453"/>
        <a:ext cx="8745562" cy="735180"/>
      </dsp:txXfrm>
    </dsp:sp>
    <dsp:sp modelId="{90B01663-710A-43B0-9016-30B44239713D}">
      <dsp:nvSpPr>
        <dsp:cNvPr id="0" name=""/>
        <dsp:cNvSpPr/>
      </dsp:nvSpPr>
      <dsp:spPr>
        <a:xfrm rot="16200000">
          <a:off x="1428869" y="1016148"/>
          <a:ext cx="445531" cy="326935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ביד </a:t>
          </a:r>
          <a:r>
            <a:rPr lang="he-IL" sz="1200" b="1" kern="1200" dirty="0" err="1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לשיריון</a:t>
          </a: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 בלטרון</a:t>
          </a:r>
          <a:endParaRPr lang="he-IL" sz="1200" kern="1200" dirty="0">
            <a:solidFill>
              <a:srgbClr val="C00000"/>
            </a:solidFill>
          </a:endParaRPr>
        </a:p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פרויקט ארצי – כל לשכות בני ברית</a:t>
          </a:r>
          <a:endParaRPr lang="he-IL" sz="1200" kern="1200" dirty="0">
            <a:solidFill>
              <a:srgbClr val="C00000"/>
            </a:solidFill>
          </a:endParaRPr>
        </a:p>
      </dsp:txBody>
      <dsp:txXfrm rot="5400000">
        <a:off x="38707" y="2449809"/>
        <a:ext cx="3247605" cy="402033"/>
      </dsp:txXfrm>
    </dsp:sp>
    <dsp:sp modelId="{476D21DA-9DAF-4D8F-9CA5-3E6636267719}">
      <dsp:nvSpPr>
        <dsp:cNvPr id="0" name=""/>
        <dsp:cNvSpPr/>
      </dsp:nvSpPr>
      <dsp:spPr>
        <a:xfrm>
          <a:off x="3269616" y="2360460"/>
          <a:ext cx="8825106" cy="64008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פרויקט מוזיאון הלוחם היהודי במלחמת העולם ה-2</a:t>
          </a:r>
          <a:endParaRPr lang="he-IL" sz="2400" b="1" kern="1200" dirty="0">
            <a:solidFill>
              <a:schemeClr val="bg1"/>
            </a:solidFill>
          </a:endParaRPr>
        </a:p>
      </dsp:txBody>
      <dsp:txXfrm>
        <a:off x="3300862" y="2391706"/>
        <a:ext cx="8762614" cy="577588"/>
      </dsp:txXfrm>
    </dsp:sp>
    <dsp:sp modelId="{C4295822-1E0F-4097-BE4D-459CB6892E4E}">
      <dsp:nvSpPr>
        <dsp:cNvPr id="0" name=""/>
        <dsp:cNvSpPr/>
      </dsp:nvSpPr>
      <dsp:spPr>
        <a:xfrm rot="16200000">
          <a:off x="1411911" y="1770415"/>
          <a:ext cx="445531" cy="3269354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chemeClr val="tx1"/>
              </a:solidFill>
            </a:rPr>
            <a:t>בערים: בת ים, ראשל"צ, הרצליה, חולון, רמת גן</a:t>
          </a:r>
        </a:p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המועצה האזורית גוש דן</a:t>
          </a:r>
          <a:endParaRPr lang="he-IL" sz="1200" kern="1200" dirty="0">
            <a:solidFill>
              <a:srgbClr val="C00000"/>
            </a:solidFill>
          </a:endParaRPr>
        </a:p>
      </dsp:txBody>
      <dsp:txXfrm rot="5400000">
        <a:off x="21749" y="3204076"/>
        <a:ext cx="3247605" cy="402033"/>
      </dsp:txXfrm>
    </dsp:sp>
    <dsp:sp modelId="{9728958A-0BFB-43B2-B9A8-59F361C3F6AD}">
      <dsp:nvSpPr>
        <dsp:cNvPr id="0" name=""/>
        <dsp:cNvSpPr/>
      </dsp:nvSpPr>
      <dsp:spPr>
        <a:xfrm>
          <a:off x="3269616" y="3081126"/>
          <a:ext cx="8825106" cy="761424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</a:rPr>
            <a:t>מיזם הסיוע למשפחות חד הוריות נזקקות</a:t>
          </a:r>
        </a:p>
      </dsp:txBody>
      <dsp:txXfrm>
        <a:off x="3306786" y="3118296"/>
        <a:ext cx="8750766" cy="687084"/>
      </dsp:txXfrm>
    </dsp:sp>
    <dsp:sp modelId="{EA1F6E7F-D70F-4F71-ACAC-0D45BFBA4DB7}">
      <dsp:nvSpPr>
        <dsp:cNvPr id="0" name=""/>
        <dsp:cNvSpPr/>
      </dsp:nvSpPr>
      <dsp:spPr>
        <a:xfrm rot="16200000">
          <a:off x="1411913" y="2554206"/>
          <a:ext cx="445531" cy="32693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chemeClr val="tx1"/>
              </a:solidFill>
            </a:rPr>
            <a:t>תמיכה בספורטאים אתיופים.</a:t>
          </a:r>
        </a:p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 </a:t>
          </a:r>
          <a:r>
            <a:rPr lang="he-IL" sz="1200" b="1" kern="1200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לשכת "אופק".</a:t>
          </a:r>
          <a:endParaRPr lang="he-IL" sz="1200" kern="1200" dirty="0">
            <a:solidFill>
              <a:srgbClr val="C00000"/>
            </a:solidFill>
          </a:endParaRPr>
        </a:p>
      </dsp:txBody>
      <dsp:txXfrm rot="5400000">
        <a:off x="21751" y="3987867"/>
        <a:ext cx="3247605" cy="402033"/>
      </dsp:txXfrm>
    </dsp:sp>
    <dsp:sp modelId="{6328267F-0D41-46E5-A7D9-991248D0B2C9}">
      <dsp:nvSpPr>
        <dsp:cNvPr id="0" name=""/>
        <dsp:cNvSpPr/>
      </dsp:nvSpPr>
      <dsp:spPr>
        <a:xfrm>
          <a:off x="3269616" y="3936828"/>
          <a:ext cx="8825106" cy="661789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אימוץ פנימיית "בן שמן"  </a:t>
          </a:r>
          <a:endParaRPr lang="he-IL" sz="2400" b="1" kern="1200" dirty="0">
            <a:solidFill>
              <a:schemeClr val="bg1"/>
            </a:solidFill>
          </a:endParaRPr>
        </a:p>
      </dsp:txBody>
      <dsp:txXfrm>
        <a:off x="3301922" y="3969134"/>
        <a:ext cx="8760494" cy="597177"/>
      </dsp:txXfrm>
    </dsp:sp>
    <dsp:sp modelId="{9608AC55-CC08-47CC-94AF-7802B912657E}">
      <dsp:nvSpPr>
        <dsp:cNvPr id="0" name=""/>
        <dsp:cNvSpPr/>
      </dsp:nvSpPr>
      <dsp:spPr>
        <a:xfrm rot="16200000">
          <a:off x="1412042" y="3319494"/>
          <a:ext cx="445531" cy="32693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solidFill>
                <a:srgbClr val="0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אירועים לילדים חסרי אפשרות לחופשה בחיק המשפחה - </a:t>
          </a:r>
          <a:r>
            <a:rPr lang="he-IL" sz="1200" b="1" kern="1200" dirty="0">
              <a:solidFill>
                <a:srgbClr val="C00000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ע"י לשכת "אור".</a:t>
          </a:r>
          <a:endParaRPr lang="he-IL" sz="1200" kern="1200" dirty="0">
            <a:solidFill>
              <a:srgbClr val="C00000"/>
            </a:solidFill>
          </a:endParaRPr>
        </a:p>
      </dsp:txBody>
      <dsp:txXfrm rot="5400000">
        <a:off x="21880" y="4753155"/>
        <a:ext cx="3247605" cy="402033"/>
      </dsp:txXfrm>
    </dsp:sp>
    <dsp:sp modelId="{35CF3614-725E-4F06-A868-4AA8E6DAE851}">
      <dsp:nvSpPr>
        <dsp:cNvPr id="0" name=""/>
        <dsp:cNvSpPr/>
      </dsp:nvSpPr>
      <dsp:spPr>
        <a:xfrm>
          <a:off x="3269616" y="4691188"/>
          <a:ext cx="8825106" cy="61466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bg1"/>
              </a:solidFill>
              <a:latin typeface="Trebuchet MS" panose="020B0603020202020204" pitchFamily="34" charset="0"/>
              <a:ea typeface="Batang" panose="02030600000101010101" pitchFamily="18" charset="-127"/>
            </a:rPr>
            <a:t>אימוץ פנימיית ילדים "הרי ירושלים" </a:t>
          </a:r>
          <a:endParaRPr lang="he-IL" sz="2400" b="1" kern="1200" dirty="0">
            <a:solidFill>
              <a:schemeClr val="bg1"/>
            </a:solidFill>
          </a:endParaRPr>
        </a:p>
      </dsp:txBody>
      <dsp:txXfrm>
        <a:off x="3299621" y="4721193"/>
        <a:ext cx="8765096" cy="5546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F560C-241F-46C3-BB7C-F59D476CF18B}">
      <dsp:nvSpPr>
        <dsp:cNvPr id="0" name=""/>
        <dsp:cNvSpPr/>
      </dsp:nvSpPr>
      <dsp:spPr>
        <a:xfrm>
          <a:off x="0" y="369859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CB95C-A48B-411C-8871-5474D9543676}">
      <dsp:nvSpPr>
        <dsp:cNvPr id="0" name=""/>
        <dsp:cNvSpPr/>
      </dsp:nvSpPr>
      <dsp:spPr>
        <a:xfrm>
          <a:off x="1861783" y="148459"/>
          <a:ext cx="5212993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>
              <a:solidFill>
                <a:schemeClr val="tx1"/>
              </a:solidFill>
            </a:rPr>
            <a:t>נשיא לשכה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1883399" y="170075"/>
        <a:ext cx="5169761" cy="399568"/>
      </dsp:txXfrm>
    </dsp:sp>
    <dsp:sp modelId="{443D460B-21C2-412A-BB82-05FB19FF531D}">
      <dsp:nvSpPr>
        <dsp:cNvPr id="0" name=""/>
        <dsp:cNvSpPr/>
      </dsp:nvSpPr>
      <dsp:spPr>
        <a:xfrm>
          <a:off x="0" y="1050260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2458B-80C7-47FC-93A8-66BA915FFB96}">
      <dsp:nvSpPr>
        <dsp:cNvPr id="0" name=""/>
        <dsp:cNvSpPr/>
      </dsp:nvSpPr>
      <dsp:spPr>
        <a:xfrm>
          <a:off x="1861783" y="828859"/>
          <a:ext cx="5212993" cy="442800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>
              <a:solidFill>
                <a:schemeClr val="tx1"/>
              </a:solidFill>
            </a:rPr>
            <a:t>גזבר לשכה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1883399" y="850475"/>
        <a:ext cx="5169761" cy="399568"/>
      </dsp:txXfrm>
    </dsp:sp>
    <dsp:sp modelId="{09835739-E191-4705-8B84-3EF8A696FE17}">
      <dsp:nvSpPr>
        <dsp:cNvPr id="0" name=""/>
        <dsp:cNvSpPr/>
      </dsp:nvSpPr>
      <dsp:spPr>
        <a:xfrm>
          <a:off x="0" y="1730660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2FF57-14F8-4B66-8B15-CC6BAE0B1FBA}">
      <dsp:nvSpPr>
        <dsp:cNvPr id="0" name=""/>
        <dsp:cNvSpPr/>
      </dsp:nvSpPr>
      <dsp:spPr>
        <a:xfrm>
          <a:off x="1861783" y="1509260"/>
          <a:ext cx="5212993" cy="4428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</a:rPr>
            <a:t>מזכיר לשכה</a:t>
          </a:r>
        </a:p>
      </dsp:txBody>
      <dsp:txXfrm>
        <a:off x="1883399" y="1530876"/>
        <a:ext cx="5169761" cy="399568"/>
      </dsp:txXfrm>
    </dsp:sp>
    <dsp:sp modelId="{2EED6081-BBA1-476A-86CE-E58F30EAD54F}">
      <dsp:nvSpPr>
        <dsp:cNvPr id="0" name=""/>
        <dsp:cNvSpPr/>
      </dsp:nvSpPr>
      <dsp:spPr>
        <a:xfrm>
          <a:off x="0" y="2411060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B07E4-085E-4424-A9CA-7619BCEE3DA1}">
      <dsp:nvSpPr>
        <dsp:cNvPr id="0" name=""/>
        <dsp:cNvSpPr/>
      </dsp:nvSpPr>
      <dsp:spPr>
        <a:xfrm>
          <a:off x="1861783" y="2189660"/>
          <a:ext cx="5212993" cy="4428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</a:rPr>
            <a:t>צוות תרבות</a:t>
          </a:r>
        </a:p>
      </dsp:txBody>
      <dsp:txXfrm>
        <a:off x="1883399" y="2211276"/>
        <a:ext cx="5169761" cy="399568"/>
      </dsp:txXfrm>
    </dsp:sp>
    <dsp:sp modelId="{6DEE13A5-4CEF-475F-BF27-EA335DFE4D8D}">
      <dsp:nvSpPr>
        <dsp:cNvPr id="0" name=""/>
        <dsp:cNvSpPr/>
      </dsp:nvSpPr>
      <dsp:spPr>
        <a:xfrm>
          <a:off x="0" y="3091460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06F8E-C0FF-47FB-85EC-DF051DD6135E}">
      <dsp:nvSpPr>
        <dsp:cNvPr id="0" name=""/>
        <dsp:cNvSpPr/>
      </dsp:nvSpPr>
      <dsp:spPr>
        <a:xfrm>
          <a:off x="1861783" y="2870060"/>
          <a:ext cx="5212993" cy="4428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>
              <a:solidFill>
                <a:schemeClr val="tx1"/>
              </a:solidFill>
            </a:rPr>
            <a:t>צוות התנדבות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1883399" y="2891676"/>
        <a:ext cx="5169761" cy="399568"/>
      </dsp:txXfrm>
    </dsp:sp>
    <dsp:sp modelId="{059814D4-FF00-45FB-9F48-9333E1D1D895}">
      <dsp:nvSpPr>
        <dsp:cNvPr id="0" name=""/>
        <dsp:cNvSpPr/>
      </dsp:nvSpPr>
      <dsp:spPr>
        <a:xfrm>
          <a:off x="0" y="3771860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BB423-5D5D-459F-A788-9B5D64E451DD}">
      <dsp:nvSpPr>
        <dsp:cNvPr id="0" name=""/>
        <dsp:cNvSpPr/>
      </dsp:nvSpPr>
      <dsp:spPr>
        <a:xfrm>
          <a:off x="1861783" y="3550460"/>
          <a:ext cx="5212993" cy="442800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</a:rPr>
            <a:t>אחראי תפעול מערכת משאבי אנוש</a:t>
          </a:r>
        </a:p>
      </dsp:txBody>
      <dsp:txXfrm>
        <a:off x="1883399" y="3572076"/>
        <a:ext cx="5169761" cy="399568"/>
      </dsp:txXfrm>
    </dsp:sp>
    <dsp:sp modelId="{61CFBDCE-9AAB-4C54-8B26-F679D5B6BA61}">
      <dsp:nvSpPr>
        <dsp:cNvPr id="0" name=""/>
        <dsp:cNvSpPr/>
      </dsp:nvSpPr>
      <dsp:spPr>
        <a:xfrm>
          <a:off x="0" y="4452260"/>
          <a:ext cx="74471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93580-2F7B-4ECF-844F-01EA1EC533B2}">
      <dsp:nvSpPr>
        <dsp:cNvPr id="0" name=""/>
        <dsp:cNvSpPr/>
      </dsp:nvSpPr>
      <dsp:spPr>
        <a:xfrm>
          <a:off x="1861783" y="4230860"/>
          <a:ext cx="5212993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39" tIns="0" rIns="197039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chemeClr val="tx1"/>
              </a:solidFill>
            </a:rPr>
            <a:t>אחראי </a:t>
          </a:r>
          <a:r>
            <a:rPr lang="he-IL" sz="2400" b="1" kern="1200" dirty="0" err="1">
              <a:solidFill>
                <a:schemeClr val="tx1"/>
              </a:solidFill>
            </a:rPr>
            <a:t>פירסום</a:t>
          </a:r>
          <a:r>
            <a:rPr lang="he-IL" sz="2400" b="1" kern="1200" dirty="0">
              <a:solidFill>
                <a:schemeClr val="tx1"/>
              </a:solidFill>
            </a:rPr>
            <a:t> – נאמן </a:t>
          </a:r>
          <a:r>
            <a:rPr lang="he-IL" sz="2400" b="1" kern="1200" dirty="0" err="1">
              <a:solidFill>
                <a:schemeClr val="tx1"/>
              </a:solidFill>
            </a:rPr>
            <a:t>פייסבוק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1883399" y="4252476"/>
        <a:ext cx="5169761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0.91342</cdr:x>
      <cdr:y>0.09787</cdr:y>
    </cdr:from>
    <cdr:to>
      <cdr:x>1</cdr:x>
      <cdr:y>0.21087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37121" y="425870"/>
          <a:ext cx="828135" cy="491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0.87359</cdr:x>
      <cdr:y>0.02815</cdr:y>
    </cdr:from>
    <cdr:to>
      <cdr:x>0.97284</cdr:x>
      <cdr:y>0.1857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47696" y="1633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0.89231</cdr:x>
      <cdr:y>0.04896</cdr:y>
    </cdr:from>
    <cdr:to>
      <cdr:x>0.99157</cdr:x>
      <cdr:y>0.2065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20225" y="2841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88C8A36-F75B-4D8C-AA1D-01126797729E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19D5-5D7D-4DCA-B7A6-0DE6CBB926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606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519" y="105823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4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249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258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519" y="105823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519" y="105823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לבן 7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519" y="105823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7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מלבן 9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519" y="105823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519" y="105823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6" name="מלבן 5"/>
          <p:cNvSpPr/>
          <p:nvPr userDrawn="1"/>
        </p:nvSpPr>
        <p:spPr>
          <a:xfrm>
            <a:off x="-67919" y="130628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486" y="236451"/>
            <a:ext cx="1540562" cy="115995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7211" y="236451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7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לבן 7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306" y="105823"/>
            <a:ext cx="1540562" cy="1159953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1317" y="105822"/>
            <a:ext cx="1540562" cy="1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5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926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3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F1057-ABE6-4154-85BB-8E1DC1E15672}" type="datetimeFigureOut">
              <a:rPr lang="he-IL" smtClean="0"/>
              <a:t>ט"ו/שבט/תשפ"ו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6960F-D7B7-45D6-92AB-7BB93E6E8C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159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2046" y="4854163"/>
            <a:ext cx="25795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200" b="1" dirty="0">
                <a:solidFill>
                  <a:srgbClr val="0070C0"/>
                </a:solidFill>
              </a:rPr>
              <a:t>מצגת ארגונית</a:t>
            </a:r>
          </a:p>
          <a:p>
            <a:pPr algn="ctr"/>
            <a:r>
              <a:rPr lang="he-IL" sz="3200" b="1" dirty="0">
                <a:solidFill>
                  <a:srgbClr val="0070C0"/>
                </a:solidFill>
              </a:rPr>
              <a:t> פברואר 2026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43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718" y="201589"/>
            <a:ext cx="873875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פעילויות חברתיות בלשכות</a:t>
            </a:r>
          </a:p>
        </p:txBody>
      </p:sp>
      <p:graphicFrame>
        <p:nvGraphicFramePr>
          <p:cNvPr id="4" name="דיאגרמה 3"/>
          <p:cNvGraphicFramePr/>
          <p:nvPr/>
        </p:nvGraphicFramePr>
        <p:xfrm>
          <a:off x="1366888" y="1414022"/>
          <a:ext cx="8993170" cy="536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208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075">
            <a:off x="8780818" y="1695069"/>
            <a:ext cx="3129957" cy="222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08" y="2377440"/>
            <a:ext cx="3779126" cy="2834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082">
            <a:off x="8212203" y="4194461"/>
            <a:ext cx="3133150" cy="234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550">
            <a:off x="393009" y="1936859"/>
            <a:ext cx="3169584" cy="2102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1977800" y="322730"/>
            <a:ext cx="83679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מהפעילות החברתית בלשכות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491">
            <a:off x="1079124" y="4286223"/>
            <a:ext cx="2894684" cy="216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3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4105" y="240983"/>
            <a:ext cx="942836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פעילות התנדבותית בלשכות</a:t>
            </a:r>
          </a:p>
        </p:txBody>
      </p:sp>
      <p:graphicFrame>
        <p:nvGraphicFramePr>
          <p:cNvPr id="4" name="דיאגרמה 3"/>
          <p:cNvGraphicFramePr/>
          <p:nvPr/>
        </p:nvGraphicFramePr>
        <p:xfrm>
          <a:off x="2564659" y="1494150"/>
          <a:ext cx="8993170" cy="536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726" y="3726612"/>
            <a:ext cx="2343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000" b="1" dirty="0">
                <a:solidFill>
                  <a:schemeClr val="accent1">
                    <a:lumMod val="75000"/>
                  </a:schemeClr>
                </a:solidFill>
              </a:rPr>
              <a:t>פעילות ההתנדבות =</a:t>
            </a:r>
          </a:p>
          <a:p>
            <a:r>
              <a:rPr lang="he-IL" sz="2000" b="1" dirty="0">
                <a:solidFill>
                  <a:schemeClr val="accent1">
                    <a:lumMod val="75000"/>
                  </a:schemeClr>
                </a:solidFill>
              </a:rPr>
              <a:t>השקעת זמן המתנדב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4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5823" y="182577"/>
            <a:ext cx="912607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סוגי פרויקטים של התנדבות</a:t>
            </a:r>
            <a:endParaRPr lang="he-IL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" name="דיאגרמה 1"/>
          <p:cNvGraphicFramePr/>
          <p:nvPr/>
        </p:nvGraphicFramePr>
        <p:xfrm>
          <a:off x="3037017" y="1705234"/>
          <a:ext cx="7663935" cy="505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122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דיאגרמה 3"/>
          <p:cNvGraphicFramePr/>
          <p:nvPr/>
        </p:nvGraphicFramePr>
        <p:xfrm>
          <a:off x="97277" y="1439333"/>
          <a:ext cx="1209472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48204" y="56117"/>
            <a:ext cx="748315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דוגמאות להתנדבות</a:t>
            </a:r>
          </a:p>
        </p:txBody>
      </p:sp>
    </p:spTree>
    <p:extLst>
      <p:ext uri="{BB962C8B-B14F-4D97-AF65-F5344CB8AC3E}">
        <p14:creationId xmlns:p14="http://schemas.microsoft.com/office/powerpoint/2010/main" val="36067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CC6154-B73B-BC57-70A9-15A38D1D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09" y="0"/>
            <a:ext cx="11280618" cy="1325563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התנדבות בני ברית בסיוע </a:t>
            </a:r>
            <a:br>
              <a:rPr lang="he-I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he-I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להקמת מוזיאון הלוחם בלטרון</a:t>
            </a:r>
          </a:p>
        </p:txBody>
      </p:sp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A008B5EF-9846-8702-7C6E-27E6EC37E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87" y="1463485"/>
            <a:ext cx="7698213" cy="5711385"/>
          </a:xfr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3AFD607-E4C4-8480-BD4C-535E2EBED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" y="3621385"/>
            <a:ext cx="4737980" cy="355348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D3BA55A-A19E-69AD-73A0-1F6D5FE29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" y="1463485"/>
            <a:ext cx="4462351" cy="305586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C64C95E-A352-C221-6013-0AB89546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4898395"/>
            <a:ext cx="30384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2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5C438-B849-F0F7-2CEB-94CB106B1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0C013F-ED1D-EC07-BBBA-8CE108EE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פרויקטי</a:t>
            </a:r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התנדבות ארציים</a:t>
            </a:r>
            <a:b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2024-2025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CC723F6-CCDC-6ED6-C46D-7CD022271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59" y="1433110"/>
            <a:ext cx="11525934" cy="520172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he-IL" b="1" u="sng" dirty="0">
                <a:solidFill>
                  <a:srgbClr val="002060"/>
                </a:solidFill>
              </a:rPr>
              <a:t>ליווי נשים נפגעות אלימות שיוצאות מהמקלט</a:t>
            </a:r>
            <a:r>
              <a:rPr lang="he-IL" b="1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002060"/>
                </a:solidFill>
              </a:rPr>
              <a:t>שת"פ עם עמותת "איתך לאורך כל הדרך"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002060"/>
                </a:solidFill>
              </a:rPr>
              <a:t>4 מתנדבות מהמרכז, 9 מתנדבות מחיפה.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002060"/>
                </a:solidFill>
              </a:rPr>
              <a:t>בתכנון - אשדוד</a:t>
            </a:r>
          </a:p>
          <a:p>
            <a:pPr algn="r">
              <a:lnSpc>
                <a:spcPct val="100000"/>
              </a:lnSpc>
            </a:pPr>
            <a:r>
              <a:rPr lang="he-IL" b="1" u="sng" dirty="0">
                <a:solidFill>
                  <a:srgbClr val="C00000"/>
                </a:solidFill>
              </a:rPr>
              <a:t>לימוד דיבור אנגלית בזום לילדי הפריפריה</a:t>
            </a:r>
            <a:r>
              <a:rPr lang="he-IL" b="1" dirty="0">
                <a:solidFill>
                  <a:srgbClr val="C00000"/>
                </a:solidFill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C00000"/>
                </a:solidFill>
              </a:rPr>
              <a:t>שת"פ עם עמותת "ירוחם"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C00000"/>
                </a:solidFill>
              </a:rPr>
              <a:t>בית ספר "במעלה" יהוד, "הגורן" חדרה.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C00000"/>
                </a:solidFill>
              </a:rPr>
              <a:t>24 מתנדבים מכל הארץ</a:t>
            </a:r>
          </a:p>
          <a:p>
            <a:pPr algn="r">
              <a:lnSpc>
                <a:spcPct val="100000"/>
              </a:lnSpc>
            </a:pPr>
            <a:r>
              <a:rPr lang="he-IL" b="1" u="sng" dirty="0">
                <a:solidFill>
                  <a:srgbClr val="00B050"/>
                </a:solidFill>
              </a:rPr>
              <a:t>סיוע לילדים עם מוגבלויות פיזיות במרכזי תמיכה</a:t>
            </a:r>
            <a:r>
              <a:rPr lang="he-IL" b="1" dirty="0">
                <a:solidFill>
                  <a:srgbClr val="00B050"/>
                </a:solidFill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00B050"/>
                </a:solidFill>
              </a:rPr>
              <a:t>שת"פ עם עמותת "צעד קדימה"</a:t>
            </a:r>
          </a:p>
          <a:p>
            <a:pPr>
              <a:lnSpc>
                <a:spcPct val="100000"/>
              </a:lnSpc>
            </a:pPr>
            <a:r>
              <a:rPr lang="he-IL" b="1" u="sng" dirty="0">
                <a:solidFill>
                  <a:srgbClr val="7030A0"/>
                </a:solidFill>
              </a:rPr>
              <a:t>התנדבות למיון פירות וירקות לנצרכים – שת"פ עם "לקט ישראל"</a:t>
            </a:r>
          </a:p>
        </p:txBody>
      </p:sp>
      <p:pic>
        <p:nvPicPr>
          <p:cNvPr id="6" name="תמונה 5" descr="תמונה שמכילה לבוש, אדם, פני אדם, חיוך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40EF15C9-CBCE-4921-1AFE-F94A2F104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717674"/>
            <a:ext cx="46228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9802" y="133768"/>
            <a:ext cx="916193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ממלאי תפקידים בלשכה</a:t>
            </a:r>
          </a:p>
        </p:txBody>
      </p:sp>
      <p:graphicFrame>
        <p:nvGraphicFramePr>
          <p:cNvPr id="2" name="דיאגרמה 1"/>
          <p:cNvGraphicFramePr/>
          <p:nvPr/>
        </p:nvGraphicFramePr>
        <p:xfrm>
          <a:off x="612474" y="1758512"/>
          <a:ext cx="7447133" cy="497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מלבן 10"/>
          <p:cNvSpPr/>
          <p:nvPr/>
        </p:nvSpPr>
        <p:spPr>
          <a:xfrm>
            <a:off x="8287134" y="2261992"/>
            <a:ext cx="36795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2400" b="1" dirty="0">
                <a:solidFill>
                  <a:srgbClr val="C00000"/>
                </a:solidFill>
              </a:rPr>
              <a:t>כל בעלי התפקידים פועלים בהתנדבות.</a:t>
            </a:r>
          </a:p>
          <a:p>
            <a:pPr lvl="0"/>
            <a:endParaRPr lang="he-IL" sz="2400" b="1" dirty="0">
              <a:solidFill>
                <a:srgbClr val="C00000"/>
              </a:solidFill>
            </a:endParaRPr>
          </a:p>
          <a:p>
            <a:pPr lvl="0"/>
            <a:r>
              <a:rPr lang="he-IL" sz="2400" b="1" dirty="0">
                <a:solidFill>
                  <a:srgbClr val="C00000"/>
                </a:solidFill>
              </a:rPr>
              <a:t>רוטציה בתפקידים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40" y="4465123"/>
            <a:ext cx="2490190" cy="21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99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17922" y="1428803"/>
            <a:ext cx="117740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הגברת שיתוף הפעולה בין לשכות המועצה האזורית</a:t>
            </a:r>
            <a:endParaRPr lang="en-US" sz="2000" dirty="0"/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ביצוע אירועים תרבותיים משותפים ללשכות. (מופעים והרצאות בסבסוד המועצה)</a:t>
            </a:r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ארגון טיולים וסופי שבוע משותפים ללשכות.(בסבסוד המועצה)</a:t>
            </a:r>
            <a:endParaRPr lang="en-US" sz="2000" dirty="0"/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ייזום פרויקטים משותפים של התנדבות למען הקהילה.</a:t>
            </a:r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הקצאת תקציב לתרומות לקהילה (ע"י המועצה האזורית או באמצעות הלשכות).</a:t>
            </a:r>
            <a:endParaRPr lang="en-US" sz="2000" b="1" dirty="0"/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u="sng" dirty="0"/>
              <a:t>העברת מידע בין הלשכות </a:t>
            </a:r>
            <a:r>
              <a:rPr lang="he-IL" sz="2000" b="1" dirty="0"/>
              <a:t>– עלון מועצה חודשי, קבוצת </a:t>
            </a:r>
            <a:r>
              <a:rPr lang="he-IL" sz="2000" b="1" dirty="0" err="1"/>
              <a:t>ווטסאפ</a:t>
            </a:r>
            <a:r>
              <a:rPr lang="he-IL" sz="2000" b="1" dirty="0"/>
              <a:t>, ישיבות מועצה רבעוניות.</a:t>
            </a:r>
            <a:endParaRPr lang="en-US" sz="2000" dirty="0"/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חיזוק הקשר בין הלשכות להנהלת הארגון (הלשכה הגדולה).</a:t>
            </a:r>
            <a:endParaRPr lang="en-US" sz="2000" dirty="0"/>
          </a:p>
          <a:p>
            <a:pPr marL="742950" lvl="1" indent="-285750">
              <a:lnSpc>
                <a:spcPct val="200000"/>
              </a:lnSpc>
              <a:buClr>
                <a:srgbClr val="C00000"/>
              </a:buClr>
              <a:buSzPct val="200000"/>
              <a:buFont typeface="Wingdings" panose="05000000000000000000" pitchFamily="2" charset="2"/>
              <a:buChar char="v"/>
            </a:pPr>
            <a:r>
              <a:rPr lang="he-IL" sz="2000" b="1" dirty="0"/>
              <a:t>להוות מסגרת להקמת לשכות חדשות. (כולל תמיכה כספית בלשכות בהתהוות)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823" y="182577"/>
            <a:ext cx="912607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תפקידי</a:t>
            </a:r>
            <a:r>
              <a:rPr lang="he-IL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המועצה האזורית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3AB2E2B-88D1-0294-B88B-8F49F0457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7" y="2762054"/>
            <a:ext cx="2855059" cy="19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תפקידי הנהלת בני ברית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23573" y="1424598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5"/>
                </a:solidFill>
              </a:rPr>
              <a:t>הרחבת הארגון והצערתו – תכנית בני ברית 2028.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תמיכה ועידוד שיתוף פעולה בין יחידות הארגון.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ייזום </a:t>
            </a:r>
            <a:r>
              <a:rPr lang="he-IL" sz="2400" b="1" dirty="0" err="1">
                <a:solidFill>
                  <a:schemeClr val="accent6">
                    <a:lumMod val="75000"/>
                  </a:schemeClr>
                </a:solidFill>
              </a:rPr>
              <a:t>פרוייקטי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 התנדבות ארציים.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ניהול הקדשות בנאמנות, והענקת תרומות לקהילה.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ניהול נכסים מניבים.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ניהול אתר האינטרנט ,דף </a:t>
            </a:r>
            <a:r>
              <a:rPr lang="he-IL" sz="2400" b="1" dirty="0" err="1">
                <a:solidFill>
                  <a:srgbClr val="7030A0"/>
                </a:solidFill>
              </a:rPr>
              <a:t>הפייסבוק</a:t>
            </a:r>
            <a:r>
              <a:rPr lang="he-IL" sz="2400" b="1" dirty="0">
                <a:solidFill>
                  <a:srgbClr val="7030A0"/>
                </a:solidFill>
              </a:rPr>
              <a:t> ומערכת משאבי אנוש של הארגון.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פעילות משותפת עם בני ברית העולמי וארגוני בני ברית ברחבי העולם.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ארגון הוועידה השנתית של בני ברית.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9" y="1899776"/>
            <a:ext cx="4802659" cy="22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5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1366C-D6C2-74CF-B059-34410C5E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472F44-4D7C-F864-0B45-C03EAC297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49" y="0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תכנית אסטרטגית בני ברית ישראל</a:t>
            </a:r>
            <a:b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לשנים 2024-2028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0EA1865-54FD-17FB-9AD4-F85B0E2E7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03" y="1507990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</a:rPr>
              <a:t>ביסוס פיננסי של הארגון.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הרחבת הארגון והצערתו- בני ברית 2028:</a:t>
            </a:r>
          </a:p>
          <a:p>
            <a:pPr lvl="1">
              <a:lnSpc>
                <a:spcPct val="150000"/>
              </a:lnSpc>
            </a:pP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יעד חברים לשנת 2028 – 5,000 חברים.</a:t>
            </a:r>
          </a:p>
          <a:p>
            <a:pPr lvl="1">
              <a:lnSpc>
                <a:spcPct val="150000"/>
              </a:lnSpc>
            </a:pP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יעד לשכות לשנת 2028 – 160 לשכות.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00B050"/>
                </a:solidFill>
              </a:rPr>
              <a:t>חיזוק המועצות האזוריות.</a:t>
            </a:r>
          </a:p>
          <a:p>
            <a:pPr>
              <a:lnSpc>
                <a:spcPct val="150000"/>
              </a:lnSpc>
            </a:pPr>
            <a:r>
              <a:rPr lang="he-IL" b="1" dirty="0"/>
              <a:t>העמקת פעילות ההתנדבות למען הקהילה.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7030A0"/>
                </a:solidFill>
              </a:rPr>
              <a:t>פיתוח הפעילות הבינלאומית 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C7C5E05-7665-E81A-D849-3B5F2A722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2" y="1705232"/>
            <a:ext cx="3487854" cy="21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תכנית</a:t>
            </a:r>
            <a:b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הרחבה והצערת הארגון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43890" y="1656272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תכנית מובנית מבוססת מתודולוגיות לגיוס חברים וגיבוש לשכות חדשות.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B050"/>
                </a:solidFill>
              </a:rPr>
              <a:t>בכל שנה – תכנית הרחבה שנתית נגזרת </a:t>
            </a:r>
            <a:r>
              <a:rPr lang="he-IL" sz="2400" b="1" dirty="0" err="1">
                <a:solidFill>
                  <a:srgbClr val="00B050"/>
                </a:solidFill>
              </a:rPr>
              <a:t>מהתכנית</a:t>
            </a:r>
            <a:r>
              <a:rPr lang="he-IL" sz="2400" b="1" dirty="0">
                <a:solidFill>
                  <a:srgbClr val="00B050"/>
                </a:solidFill>
              </a:rPr>
              <a:t> האסטרטגית.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tx2"/>
                </a:solidFill>
              </a:rPr>
              <a:t>תקצוב כספי של הלשכה הגדולה.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סדנאות להכשרת מובילים </a:t>
            </a:r>
            <a:r>
              <a:rPr lang="he-IL" sz="2400" b="1" dirty="0" err="1">
                <a:solidFill>
                  <a:srgbClr val="7030A0"/>
                </a:solidFill>
              </a:rPr>
              <a:t>ומנטורים</a:t>
            </a:r>
            <a:r>
              <a:rPr lang="he-IL" sz="2400" b="1" dirty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הרצאות להיכרות עם ארגון בני ברית.</a:t>
            </a:r>
          </a:p>
          <a:p>
            <a:pPr>
              <a:lnSpc>
                <a:spcPct val="100000"/>
              </a:lnSpc>
            </a:pPr>
            <a:r>
              <a:rPr lang="he-IL" sz="2400" b="1" dirty="0"/>
              <a:t>הגברת הפרסום ויחסי הציבור של הארגון. (שכירת משרד חיצוני)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70C0"/>
                </a:solidFill>
              </a:rPr>
              <a:t>שדרוג אתר האינטרנט של בני ברית.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B050"/>
                </a:solidFill>
              </a:rPr>
              <a:t>הפעלת קמפיינים </a:t>
            </a:r>
            <a:r>
              <a:rPr lang="he-IL" sz="2400" b="1" dirty="0" err="1">
                <a:solidFill>
                  <a:srgbClr val="00B050"/>
                </a:solidFill>
              </a:rPr>
              <a:t>פייסבוק</a:t>
            </a:r>
            <a:r>
              <a:rPr lang="he-IL" sz="2400" b="1" dirty="0">
                <a:solidFill>
                  <a:srgbClr val="00B050"/>
                </a:solidFill>
              </a:rPr>
              <a:t> לאיתור וגיוס חברים. </a:t>
            </a:r>
            <a:endParaRPr lang="he-I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דגש על גיוס חברים צעירים, דור המשך לחברים ותיקים.</a:t>
            </a:r>
            <a:endParaRPr lang="he-IL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אחריות ארגונית – סגנית הנשיא להרחבת הארגון + יו"ר מועצות אזוריות.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DD025F0-9617-538B-5D86-7342FECC8D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2" y="2846109"/>
            <a:ext cx="3596245" cy="23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5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37DE-AFFC-5A6E-84AC-AA4115D7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6BC072-C976-6ED8-615E-2D89310E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תכנית הצערת הארגון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4772582-0277-B692-76E9-B34DABFE4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890" y="1656272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גיוס חברים "צעירים" בגילאים 40-60.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B050"/>
                </a:solidFill>
              </a:rPr>
              <a:t>דור המשך – שכנוע בני חברים ותיקים בארגון.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tx2"/>
                </a:solidFill>
              </a:rPr>
              <a:t>הפעלת קמפיינים ברשתות חברתיות של צעירים.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התאמת אתר האינטרנט לצעירים.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התאמת מצגת בני ברית לדור הצעיר.</a:t>
            </a:r>
          </a:p>
          <a:p>
            <a:pPr>
              <a:lnSpc>
                <a:spcPct val="100000"/>
              </a:lnSpc>
            </a:pPr>
            <a:r>
              <a:rPr lang="he-IL" sz="2400" b="1" dirty="0"/>
              <a:t>תכנון אתגרים לצעירים.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70C0"/>
                </a:solidFill>
              </a:rPr>
              <a:t>התאמת הפעילות החברתית תרבותית לצעירים.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B050"/>
                </a:solidFill>
              </a:rPr>
              <a:t>הקמת פורום מובילי לשכות צעירות. </a:t>
            </a:r>
            <a:endParaRPr lang="he-I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צירוף נציג הצעירים לוועד המנהל של בני ברית</a:t>
            </a:r>
            <a:r>
              <a:rPr lang="he-IL" sz="1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F2854C6-A36A-3A53-2858-0E535CF27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4" y="3154640"/>
            <a:ext cx="4971952" cy="16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1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74C9-E1B2-13DB-22FD-91A5986E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0B40FF73-28F0-F2D9-18E8-14B4E1AF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11" y="106332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גרף התפתחות מצבת חברים</a:t>
            </a:r>
            <a:b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תכנית ההרחבה בני ברית 2028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11" name="מציין מיקום תוכן 10">
            <a:extLst>
              <a:ext uri="{FF2B5EF4-FFF2-40B4-BE49-F238E27FC236}">
                <a16:creationId xmlns:a16="http://schemas.microsoft.com/office/drawing/2014/main" id="{25A30AD5-19CC-AF3E-8801-8A86EE3C2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420280"/>
              </p:ext>
            </p:extLst>
          </p:nvPr>
        </p:nvGraphicFramePr>
        <p:xfrm>
          <a:off x="1382382" y="1819399"/>
          <a:ext cx="956525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482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929871"/>
              </p:ext>
            </p:extLst>
          </p:nvPr>
        </p:nvGraphicFramePr>
        <p:xfrm>
          <a:off x="2052638" y="1743076"/>
          <a:ext cx="9212262" cy="580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907211" y="106332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גרף התפתחות הלשכות</a:t>
            </a:r>
            <a:b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תכנית ההרחבה בני ברית 2028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8863" y="2903867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מצבת לשכות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51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573E3-550A-BA5D-F965-659AE099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C11793-C5A3-3BC5-EC96-D8B169F3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אחוזת בני ברית חיפה</a:t>
            </a:r>
            <a:b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פרויקט דיור מוגן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6CE8FFE-EF04-A1F0-B801-10707B428FD4}"/>
              </a:ext>
            </a:extLst>
          </p:cNvPr>
          <p:cNvSpPr txBox="1"/>
          <p:nvPr/>
        </p:nvSpPr>
        <p:spPr>
          <a:xfrm>
            <a:off x="190763" y="2937315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/>
              <a:t>בית האבות כיום</a:t>
            </a:r>
            <a:endParaRPr lang="en-IL" b="1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AAA705F-5FE1-45E4-B54A-808792257640}"/>
              </a:ext>
            </a:extLst>
          </p:cNvPr>
          <p:cNvSpPr txBox="1"/>
          <p:nvPr/>
        </p:nvSpPr>
        <p:spPr>
          <a:xfrm>
            <a:off x="3005232" y="1667858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400" b="1" dirty="0"/>
              <a:t>דיור מוגן בעתיד</a:t>
            </a:r>
            <a:endParaRPr lang="en-IL" sz="2400" b="1" dirty="0"/>
          </a:p>
        </p:txBody>
      </p:sp>
      <p:pic>
        <p:nvPicPr>
          <p:cNvPr id="7" name="מציין מיקום תוכן 6" descr="תמונה שמכילה שמיים, בחוץ, ענן, עץ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FF8E6CF-D5E1-0128-68C1-1B4D8B3C9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32" y="1667858"/>
            <a:ext cx="8485054" cy="4773138"/>
          </a:xfr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FEC1CF3-4AD2-F95B-D630-C95B1A3E8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2" y="2790333"/>
            <a:ext cx="4113959" cy="23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84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BA1C3-2F96-6C57-1994-4AD298E5E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7836C5-6E54-2FDC-E2EA-7CFFD837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פיתוח הפעילות הבינלאומית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BE27801-A673-CAF1-360D-C3EBB335F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890" y="1656272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מינוי מנהלת תחום קשרים בינלאומיים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B050"/>
                </a:solidFill>
              </a:rPr>
              <a:t>אירוח בארץ של משלחות ואורחים מארגוני בני ברית בעולם.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B050"/>
                </a:solidFill>
              </a:rPr>
              <a:t>שיתופי פעולה לשכות בישראל עם לשכות בחו"ל בפרויקטים התנדבותיים.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tx2"/>
                </a:solidFill>
              </a:rPr>
              <a:t>ארגון ביקורים של חברי בני ברית ישראל בחו"ל.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tx2"/>
                </a:solidFill>
              </a:rPr>
              <a:t>גיוס תרומות מארגוני בני ברית בעולם </a:t>
            </a:r>
            <a:r>
              <a:rPr lang="he-IL" sz="1800" b="1" dirty="0">
                <a:solidFill>
                  <a:schemeClr val="tx2"/>
                </a:solidFill>
              </a:rPr>
              <a:t>(מלחמת "חרבות ברזל" ו"עם כלביא")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התאמת אתר האינטרנט לאנגלית.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קישור אתר בני ברית העולמי לאתר בני ברית ישראל.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הכנת </a:t>
            </a:r>
            <a:r>
              <a:rPr lang="he-IL" sz="2400" b="1" dirty="0" err="1">
                <a:solidFill>
                  <a:srgbClr val="7030A0"/>
                </a:solidFill>
              </a:rPr>
              <a:t>ברושורה</a:t>
            </a:r>
            <a:r>
              <a:rPr lang="he-IL" sz="2400" b="1" dirty="0">
                <a:solidFill>
                  <a:srgbClr val="7030A0"/>
                </a:solidFill>
              </a:rPr>
              <a:t> בני ברית ישראל באנגלית</a:t>
            </a:r>
          </a:p>
          <a:p>
            <a:pPr>
              <a:lnSpc>
                <a:spcPct val="100000"/>
              </a:lnSpc>
            </a:pPr>
            <a:r>
              <a:rPr lang="he-IL" sz="2400" b="1" dirty="0"/>
              <a:t>הכנת ניוזלטר על בני ברית ישראל והפצתו בעולם.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0070C0"/>
                </a:solidFill>
              </a:rPr>
              <a:t>הפצת ניוזלטר של בני ברית העולמי לכל הלשכות.</a:t>
            </a:r>
          </a:p>
        </p:txBody>
      </p:sp>
      <p:pic>
        <p:nvPicPr>
          <p:cNvPr id="7" name="תמונה 6" descr="תמונה שמכילה סרט מצויר, הנעלה, איור, אד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C64F27E0-8AFF-8032-0A78-17B073D8F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" y="4378358"/>
            <a:ext cx="4336330" cy="22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38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אתר האינטרנט</a:t>
            </a:r>
            <a:br>
              <a:rPr lang="he-IL" b="1" dirty="0">
                <a:solidFill>
                  <a:schemeClr val="bg1"/>
                </a:solidFill>
              </a:rPr>
            </a:br>
            <a:r>
              <a:rPr lang="he-IL" b="1" dirty="0">
                <a:solidFill>
                  <a:schemeClr val="bg1"/>
                </a:solidFill>
              </a:rPr>
              <a:t>בני ברית ישראל</a:t>
            </a:r>
            <a:br>
              <a:rPr lang="he-IL" dirty="0">
                <a:solidFill>
                  <a:srgbClr val="FF6600"/>
                </a:solidFill>
              </a:rPr>
            </a:b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7" name="מציין מיקום תוכן 6" descr="תמונה שמכילה לבוש, אדם, חיוך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DFC4133-13AC-26D5-227F-5DDFB6808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17" y="1580528"/>
            <a:ext cx="7686226" cy="3867411"/>
          </a:xfrm>
        </p:spPr>
      </p:pic>
      <p:pic>
        <p:nvPicPr>
          <p:cNvPr id="9" name="תמונה 8" descr="תמונה שמכילה טקסט, צילום מסך, אתר, פרסום אונליי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EBDDC0E-DB1B-68E8-9DA5-60A41C3ED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4" y="4387939"/>
            <a:ext cx="5420412" cy="2470061"/>
          </a:xfrm>
          <a:prstGeom prst="rect">
            <a:avLst/>
          </a:prstGeom>
        </p:spPr>
      </p:pic>
      <p:pic>
        <p:nvPicPr>
          <p:cNvPr id="11" name="תמונה 10" descr="תמונה שמכילה טקסט, צילום מסך, תכונות מולטימדיה, תוכנ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0024EB8-4E55-9CA7-E41D-031FBDC9C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7" y="2190309"/>
            <a:ext cx="4741682" cy="21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2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אתר האינטרנט בני ברית ישראל</a:t>
            </a:r>
            <a:br>
              <a:rPr lang="he-IL" b="1" dirty="0">
                <a:solidFill>
                  <a:schemeClr val="bg1"/>
                </a:solidFill>
              </a:rPr>
            </a:br>
            <a:r>
              <a:rPr lang="he-IL" b="1" dirty="0">
                <a:solidFill>
                  <a:schemeClr val="bg1"/>
                </a:solidFill>
              </a:rPr>
              <a:t>  פונקציות עיקריות </a:t>
            </a:r>
            <a:br>
              <a:rPr lang="he-IL" dirty="0">
                <a:solidFill>
                  <a:srgbClr val="FF6600"/>
                </a:solidFill>
              </a:rPr>
            </a:b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e-IL" b="1" dirty="0">
                <a:solidFill>
                  <a:schemeClr val="accent6">
                    <a:lumMod val="90000"/>
                  </a:schemeClr>
                </a:solidFill>
              </a:rPr>
              <a:t>מידע על הפעילות בלשכות ובמועצות האזוריות.</a:t>
            </a:r>
          </a:p>
          <a:p>
            <a:r>
              <a:rPr lang="he-IL" b="1" dirty="0">
                <a:solidFill>
                  <a:srgbClr val="C00000"/>
                </a:solidFill>
              </a:rPr>
              <a:t>מידע על פעילויות הלשכה הגדולה.</a:t>
            </a:r>
          </a:p>
          <a:p>
            <a:r>
              <a:rPr lang="he-IL" b="1" dirty="0">
                <a:solidFill>
                  <a:srgbClr val="7030A0"/>
                </a:solidFill>
              </a:rPr>
              <a:t>מורשת והיסטוריה של הארגון.</a:t>
            </a:r>
          </a:p>
          <a:p>
            <a:r>
              <a:rPr lang="he-IL" b="1" dirty="0">
                <a:solidFill>
                  <a:srgbClr val="C00000"/>
                </a:solidFill>
              </a:rPr>
              <a:t>אירועים.</a:t>
            </a:r>
          </a:p>
          <a:p>
            <a:r>
              <a:rPr lang="he-IL" b="1" dirty="0">
                <a:solidFill>
                  <a:srgbClr val="7030A0"/>
                </a:solidFill>
              </a:rPr>
              <a:t>מבנה הארגון ורשימות קשר.</a:t>
            </a:r>
          </a:p>
          <a:p>
            <a:r>
              <a:rPr lang="he-IL" b="1" dirty="0">
                <a:solidFill>
                  <a:srgbClr val="002060"/>
                </a:solidFill>
              </a:rPr>
              <a:t>מאגר מרצים ואטרקציות מרכזי לפעילות החברתית בלשכות.</a:t>
            </a:r>
          </a:p>
          <a:p>
            <a:r>
              <a:rPr lang="he-IL" b="1" dirty="0">
                <a:solidFill>
                  <a:srgbClr val="002060"/>
                </a:solidFill>
              </a:rPr>
              <a:t>מאגר אולמות כינוס ללשכות.</a:t>
            </a:r>
          </a:p>
          <a:p>
            <a:r>
              <a:rPr lang="he-IL" b="1" dirty="0">
                <a:solidFill>
                  <a:srgbClr val="002060"/>
                </a:solidFill>
              </a:rPr>
              <a:t>סיפורי התנדבות אישיים של חברי הארגון.</a:t>
            </a:r>
          </a:p>
          <a:p>
            <a:r>
              <a:rPr lang="he-IL" b="1" dirty="0">
                <a:solidFill>
                  <a:srgbClr val="C00000"/>
                </a:solidFill>
              </a:rPr>
              <a:t>מצגת בני ברית .</a:t>
            </a:r>
          </a:p>
          <a:p>
            <a:r>
              <a:rPr lang="he-IL" b="1" dirty="0">
                <a:solidFill>
                  <a:schemeClr val="accent5"/>
                </a:solidFill>
              </a:rPr>
              <a:t>סרטון תדמית.</a:t>
            </a:r>
          </a:p>
          <a:p>
            <a:r>
              <a:rPr lang="he-IL" b="1" dirty="0">
                <a:solidFill>
                  <a:schemeClr val="accent5"/>
                </a:solidFill>
              </a:rPr>
              <a:t>תרומה לבני ברית.</a:t>
            </a:r>
          </a:p>
          <a:p>
            <a:r>
              <a:rPr lang="he-IL" b="1" dirty="0">
                <a:solidFill>
                  <a:schemeClr val="tx1">
                    <a:lumMod val="75000"/>
                  </a:schemeClr>
                </a:solidFill>
              </a:rPr>
              <a:t>טפסים מקוונים להרשמת מועמדים לארגון.</a:t>
            </a:r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6" y="3179486"/>
            <a:ext cx="2302132" cy="16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8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14669" y="-273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מאגר המרצים באתר בני ברית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מציין מיקום תוכן 4" descr="תמונה שמכילה טקסט, צילום מסך, מולטימדיה, וידא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C772B5E-3732-4DB8-25FC-294EE2F77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22" y="1863332"/>
            <a:ext cx="6956850" cy="4351338"/>
          </a:xfrm>
        </p:spPr>
      </p:pic>
      <p:pic>
        <p:nvPicPr>
          <p:cNvPr id="9" name="תמונה 8" descr="תמונה שמכילה טקסט, צילום מסך, אתר, דף אינטרנ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BB6AF05-A0D8-90DF-B15F-F4FF78B71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8" y="1461153"/>
            <a:ext cx="4682403" cy="52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4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31196" y="56117"/>
            <a:ext cx="748315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מספר עובדות על...</a:t>
            </a:r>
          </a:p>
        </p:txBody>
      </p:sp>
      <p:grpSp>
        <p:nvGrpSpPr>
          <p:cNvPr id="2" name="קבוצה 1"/>
          <p:cNvGrpSpPr/>
          <p:nvPr/>
        </p:nvGrpSpPr>
        <p:grpSpPr>
          <a:xfrm>
            <a:off x="-11875" y="1369261"/>
            <a:ext cx="12208075" cy="5324535"/>
            <a:chOff x="-47501" y="1256446"/>
            <a:chExt cx="12208075" cy="5324535"/>
          </a:xfrm>
        </p:grpSpPr>
        <p:sp>
          <p:nvSpPr>
            <p:cNvPr id="4" name="מלבן 3"/>
            <p:cNvSpPr/>
            <p:nvPr/>
          </p:nvSpPr>
          <p:spPr>
            <a:xfrm>
              <a:off x="-47501" y="1256446"/>
              <a:ext cx="11840547" cy="5324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000" b="1" dirty="0">
                  <a:solidFill>
                    <a:prstClr val="black"/>
                  </a:solidFill>
                </a:rPr>
                <a:t>      ארגון "בני ברית" נוסד בשנת תרי"ד- 1843 בארה"ב, ומקום מושבו בוושינגטון. </a:t>
              </a:r>
            </a:p>
            <a:p>
              <a:endParaRPr lang="he-IL" sz="2000" b="1" dirty="0">
                <a:solidFill>
                  <a:prstClr val="black"/>
                </a:solidFill>
              </a:endParaRP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   "בני ברית ישראל" נוסד בירושלים במאי 1888 כגליל ה-14 של הארגון  היהודי העולמי "בני ברית"</a:t>
              </a:r>
            </a:p>
            <a:p>
              <a:endParaRPr lang="he-IL" sz="2000" b="1" dirty="0">
                <a:solidFill>
                  <a:prstClr val="black"/>
                </a:solidFill>
              </a:endParaRP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  הארגון פועל ב- 58 מדינות בארה"ב, קנדה, דרום אמריקה, אירופה, אוסטרליה ודרום אפריקה.</a:t>
              </a:r>
            </a:p>
            <a:p>
              <a:endParaRPr lang="he-IL" sz="2000" b="1" dirty="0">
                <a:solidFill>
                  <a:prstClr val="black"/>
                </a:solidFill>
              </a:endParaRP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 ייעודו של ארגון בני ברית – איחוד העם היהודי ודאגה לרווחתו, לחימה באנטישמיות ובאפליה גזעית ודתית.</a:t>
              </a:r>
              <a:endParaRPr lang="en-US" sz="2000" b="1" dirty="0">
                <a:solidFill>
                  <a:prstClr val="black"/>
                </a:solidFill>
              </a:endParaRPr>
            </a:p>
            <a:p>
              <a:endParaRPr lang="he-IL" sz="2000" b="1" dirty="0">
                <a:solidFill>
                  <a:prstClr val="black"/>
                </a:solidFill>
              </a:endParaRP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 ארגון יהודי, א-פוליטי, לא מפלגתי.</a:t>
              </a: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בני ברית ישראל מונה כ </a:t>
              </a:r>
              <a:r>
                <a:rPr lang="he-IL" sz="2000" b="1" u="sng" dirty="0">
                  <a:solidFill>
                    <a:srgbClr val="0070C0"/>
                  </a:solidFill>
                </a:rPr>
                <a:t>3,300 חברים</a:t>
              </a:r>
              <a:r>
                <a:rPr lang="he-IL" sz="2000" b="1" dirty="0">
                  <a:solidFill>
                    <a:prstClr val="black"/>
                  </a:solidFill>
                </a:rPr>
                <a:t>. בישראל פועלות </a:t>
              </a:r>
              <a:r>
                <a:rPr lang="he-IL" sz="2000" b="1" u="sng" dirty="0">
                  <a:solidFill>
                    <a:srgbClr val="C00000"/>
                  </a:solidFill>
                </a:rPr>
                <a:t>120 לשכות</a:t>
              </a:r>
              <a:r>
                <a:rPr lang="he-IL" sz="2000" b="1" dirty="0">
                  <a:solidFill>
                    <a:prstClr val="black"/>
                  </a:solidFill>
                </a:rPr>
                <a:t>, המאורגנות במועצות אזוריות. </a:t>
              </a: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הארגון נמצא בתנופת פיתוח , גיוס חברים והקמת לשכות חדשות. כיום – </a:t>
              </a:r>
              <a:r>
                <a:rPr lang="he-IL" sz="2000" b="1" u="sng" dirty="0">
                  <a:solidFill>
                    <a:srgbClr val="00B050"/>
                  </a:solidFill>
                </a:rPr>
                <a:t>18 לשכות חדשות בהקמה</a:t>
              </a:r>
              <a:r>
                <a:rPr lang="he-IL" sz="2000" b="1" dirty="0">
                  <a:solidFill>
                    <a:prstClr val="black"/>
                  </a:solidFill>
                </a:rPr>
                <a:t>.</a:t>
              </a: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  </a:t>
              </a: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כל לשכה מקיימת פעילות חברתית והתנדבותית עצמאית . </a:t>
              </a:r>
            </a:p>
            <a:p>
              <a:endParaRPr lang="he-IL" sz="2000" b="1" dirty="0">
                <a:solidFill>
                  <a:prstClr val="black"/>
                </a:solidFill>
              </a:endParaRP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הארגון פועל על פי חוקה  שמחייבת את כל בעלי התפקידים וחברי הארגון. </a:t>
              </a:r>
            </a:p>
            <a:p>
              <a:r>
                <a:rPr lang="he-IL" sz="2000" b="1" dirty="0">
                  <a:solidFill>
                    <a:prstClr val="black"/>
                  </a:solidFill>
                </a:rPr>
                <a:t>   </a:t>
              </a:r>
            </a:p>
          </p:txBody>
        </p:sp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12257" y="1353716"/>
              <a:ext cx="561578" cy="422835"/>
            </a:xfrm>
            <a:prstGeom prst="rect">
              <a:avLst/>
            </a:prstGeom>
          </p:spPr>
        </p:pic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6544" y="1905692"/>
              <a:ext cx="561578" cy="422835"/>
            </a:xfrm>
            <a:prstGeom prst="rect">
              <a:avLst/>
            </a:prstGeom>
          </p:spPr>
        </p:pic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59758" y="3158704"/>
              <a:ext cx="561578" cy="422835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12257" y="4362416"/>
              <a:ext cx="561578" cy="422835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59758" y="5817588"/>
              <a:ext cx="561578" cy="422835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98996" y="5200644"/>
              <a:ext cx="561578" cy="422835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59758" y="2545861"/>
              <a:ext cx="561578" cy="422835"/>
            </a:xfrm>
            <a:prstGeom prst="rect">
              <a:avLst/>
            </a:prstGeom>
          </p:spPr>
        </p:pic>
      </p:grpSp>
      <p:pic>
        <p:nvPicPr>
          <p:cNvPr id="13" name="תמונה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558" y="3844699"/>
            <a:ext cx="561578" cy="4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62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171BA-BC4D-4C19-5785-0F495D04D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817836-63C8-E098-116C-F6E57AFB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669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</a:rPr>
              <a:t>מטרות פרויקט</a:t>
            </a:r>
            <a:br>
              <a:rPr lang="he-IL" sz="4000" b="1" dirty="0">
                <a:solidFill>
                  <a:schemeClr val="bg1"/>
                </a:solidFill>
              </a:rPr>
            </a:br>
            <a:r>
              <a:rPr lang="he-IL" sz="4000" b="1" dirty="0">
                <a:solidFill>
                  <a:schemeClr val="bg1"/>
                </a:solidFill>
              </a:rPr>
              <a:t>בני ברית </a:t>
            </a:r>
            <a:r>
              <a:rPr lang="he-IL" sz="4000" b="1" dirty="0" err="1">
                <a:solidFill>
                  <a:schemeClr val="bg1"/>
                </a:solidFill>
              </a:rPr>
              <a:t>בפייסבוק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EF59ED-0778-80C6-AA4B-6AF1B1CF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</a:rPr>
              <a:t>הרחבת קהל היעד להפצת מידע על פעילויות בני ברית.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chemeClr val="accent6"/>
                </a:solidFill>
              </a:rPr>
              <a:t>הגדלת המודעות של הציבור לארגון בני ברית.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</a:rPr>
              <a:t>הגדלת הפוטנציאל לגיוס חברים חדשים לארגון.</a:t>
            </a:r>
            <a:endParaRPr lang="en-US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</a:rPr>
              <a:t>קמפיינים </a:t>
            </a:r>
            <a:r>
              <a:rPr lang="he-IL" b="1" dirty="0" err="1">
                <a:solidFill>
                  <a:srgbClr val="C00000"/>
                </a:solidFill>
              </a:rPr>
              <a:t>פייסבוק</a:t>
            </a:r>
            <a:r>
              <a:rPr lang="he-IL" b="1" dirty="0">
                <a:solidFill>
                  <a:srgbClr val="C00000"/>
                </a:solidFill>
              </a:rPr>
              <a:t> לאיתור וגיוס מועמדים.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</a:rPr>
              <a:t>הפצת מידע אקטיבי דינמי ועדכני לציבור </a:t>
            </a:r>
            <a:r>
              <a:rPr lang="he-IL" b="1" dirty="0"/>
              <a:t>.</a:t>
            </a:r>
            <a:endParaRPr lang="he-IL" b="1" dirty="0">
              <a:solidFill>
                <a:srgbClr val="A161FF"/>
              </a:solidFill>
            </a:endParaRPr>
          </a:p>
          <a:p>
            <a:pPr>
              <a:lnSpc>
                <a:spcPct val="150000"/>
              </a:lnSpc>
            </a:pPr>
            <a:r>
              <a:rPr lang="he-IL" b="1" dirty="0"/>
              <a:t>יצירת אינטראקציה עם הציבור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900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8320" y="155700"/>
            <a:ext cx="8229600" cy="511168"/>
          </a:xfrm>
        </p:spPr>
        <p:txBody>
          <a:bodyPr>
            <a:normAutofit fontScale="90000"/>
          </a:bodyPr>
          <a:lstStyle/>
          <a:p>
            <a:pPr algn="ctr"/>
            <a:r>
              <a:rPr lang="he-I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פרויקט בני ברית </a:t>
            </a:r>
            <a:r>
              <a:rPr lang="he-I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בפייסבוק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022706" y="1423239"/>
            <a:ext cx="1136131" cy="136815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מלבן מעוגל 6"/>
          <p:cNvSpPr/>
          <p:nvPr/>
        </p:nvSpPr>
        <p:spPr>
          <a:xfrm>
            <a:off x="3560685" y="1347228"/>
            <a:ext cx="4104456" cy="25924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לבן מעוגל 7"/>
          <p:cNvSpPr/>
          <p:nvPr/>
        </p:nvSpPr>
        <p:spPr>
          <a:xfrm>
            <a:off x="2530640" y="4145056"/>
            <a:ext cx="6264696" cy="13681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מלבן מעוגל 8"/>
          <p:cNvSpPr/>
          <p:nvPr/>
        </p:nvSpPr>
        <p:spPr>
          <a:xfrm>
            <a:off x="2518318" y="5928094"/>
            <a:ext cx="6289341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מעוגל 9"/>
          <p:cNvSpPr/>
          <p:nvPr/>
        </p:nvSpPr>
        <p:spPr>
          <a:xfrm>
            <a:off x="8240808" y="1463789"/>
            <a:ext cx="1850504" cy="230425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מלבן 10"/>
          <p:cNvSpPr/>
          <p:nvPr/>
        </p:nvSpPr>
        <p:spPr>
          <a:xfrm>
            <a:off x="4076259" y="1520781"/>
            <a:ext cx="1403310" cy="1296144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אליפסה 11"/>
          <p:cNvSpPr/>
          <p:nvPr/>
        </p:nvSpPr>
        <p:spPr>
          <a:xfrm>
            <a:off x="6093240" y="1500085"/>
            <a:ext cx="914400" cy="5760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אליפסה 13"/>
          <p:cNvSpPr/>
          <p:nvPr/>
        </p:nvSpPr>
        <p:spPr>
          <a:xfrm>
            <a:off x="6103114" y="2471419"/>
            <a:ext cx="914400" cy="523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200" b="1" dirty="0">
                <a:solidFill>
                  <a:schemeClr val="bg1"/>
                </a:solidFill>
              </a:rPr>
              <a:t>מבצע</a:t>
            </a:r>
          </a:p>
          <a:p>
            <a:pPr algn="ctr"/>
            <a:r>
              <a:rPr lang="he-IL" sz="1200" b="1" dirty="0"/>
              <a:t> </a:t>
            </a:r>
            <a:r>
              <a:rPr lang="he-IL" sz="1200" b="1" dirty="0">
                <a:solidFill>
                  <a:schemeClr val="bg1"/>
                </a:solidFill>
              </a:rPr>
              <a:t>פרסום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3" name="מציין מיקום תוכן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72" y="4435030"/>
            <a:ext cx="750307" cy="802215"/>
          </a:xfr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21" y="4413056"/>
            <a:ext cx="721618" cy="771541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06" y="4447019"/>
            <a:ext cx="673259" cy="719837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79" y="6008595"/>
            <a:ext cx="884392" cy="718568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8758" y="6050378"/>
            <a:ext cx="1005375" cy="669831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96" y="6108569"/>
            <a:ext cx="753041" cy="611846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84" y="1791300"/>
            <a:ext cx="1506628" cy="122413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42360" y="1678613"/>
            <a:ext cx="116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b="1" dirty="0"/>
              <a:t>אתר האינטרנט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182772" y="1607158"/>
            <a:ext cx="1242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דף </a:t>
            </a:r>
            <a:r>
              <a:rPr lang="he-IL" b="1" dirty="0" err="1">
                <a:solidFill>
                  <a:srgbClr val="002060"/>
                </a:solidFill>
              </a:rPr>
              <a:t>פייסבוק</a:t>
            </a:r>
            <a:endParaRPr lang="he-IL" b="1" dirty="0">
              <a:solidFill>
                <a:srgbClr val="002060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בני ברית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73813" y="155382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1200" b="1" dirty="0">
                <a:solidFill>
                  <a:schemeClr val="bg1"/>
                </a:solidFill>
              </a:rPr>
              <a:t>מבצע</a:t>
            </a:r>
          </a:p>
          <a:p>
            <a:pPr algn="ctr"/>
            <a:r>
              <a:rPr lang="he-IL" sz="1200" b="1" dirty="0"/>
              <a:t> </a:t>
            </a:r>
            <a:r>
              <a:rPr lang="he-IL" sz="1200" b="1" dirty="0">
                <a:solidFill>
                  <a:schemeClr val="bg1"/>
                </a:solidFill>
              </a:rPr>
              <a:t>פרסום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5863" y="4426122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נאמני </a:t>
            </a:r>
            <a:r>
              <a:rPr lang="he-IL" b="1" dirty="0" err="1">
                <a:solidFill>
                  <a:srgbClr val="002060"/>
                </a:solidFill>
              </a:rPr>
              <a:t>פייסבוק</a:t>
            </a:r>
            <a:endParaRPr lang="he-IL" b="1" dirty="0">
              <a:solidFill>
                <a:srgbClr val="002060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בלשכות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65863" y="6035007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b="1" dirty="0"/>
              <a:t>חברים של </a:t>
            </a:r>
          </a:p>
          <a:p>
            <a:pPr algn="ctr"/>
            <a:r>
              <a:rPr lang="he-IL" b="1" dirty="0"/>
              <a:t>נאמני </a:t>
            </a:r>
            <a:r>
              <a:rPr lang="he-IL" b="1" dirty="0" err="1"/>
              <a:t>הפייסבוק</a:t>
            </a:r>
            <a:endParaRPr lang="en-US" b="1" dirty="0"/>
          </a:p>
        </p:txBody>
      </p:sp>
      <p:sp>
        <p:nvSpPr>
          <p:cNvPr id="34" name="הסבר אליפטי 33"/>
          <p:cNvSpPr/>
          <p:nvPr/>
        </p:nvSpPr>
        <p:spPr>
          <a:xfrm>
            <a:off x="3999251" y="2900540"/>
            <a:ext cx="695639" cy="432048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הסבר אליפטי 34"/>
          <p:cNvSpPr/>
          <p:nvPr/>
        </p:nvSpPr>
        <p:spPr>
          <a:xfrm>
            <a:off x="4995549" y="2931738"/>
            <a:ext cx="691457" cy="406714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080742" y="2940776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200" b="1" dirty="0">
                <a:solidFill>
                  <a:schemeClr val="bg1"/>
                </a:solidFill>
              </a:rPr>
              <a:t>פוסט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87263" y="2970786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200" b="1" dirty="0">
                <a:solidFill>
                  <a:schemeClr val="bg1"/>
                </a:solidFill>
              </a:rPr>
              <a:t>פוסט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7571" y="320034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chemeClr val="accent6">
                    <a:lumMod val="25000"/>
                  </a:schemeClr>
                </a:solidFill>
              </a:rPr>
              <a:t>צוות ניהול מרכזי</a:t>
            </a:r>
            <a:endParaRPr lang="en-US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40" name="חץ ימינה 39"/>
          <p:cNvSpPr/>
          <p:nvPr/>
        </p:nvSpPr>
        <p:spPr>
          <a:xfrm>
            <a:off x="3153342" y="1727462"/>
            <a:ext cx="919807" cy="288032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חץ שמאלה 40"/>
          <p:cNvSpPr/>
          <p:nvPr/>
        </p:nvSpPr>
        <p:spPr>
          <a:xfrm>
            <a:off x="3131426" y="2239034"/>
            <a:ext cx="925964" cy="293950"/>
          </a:xfrm>
          <a:prstGeom prst="lef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מחבר ישר 42"/>
          <p:cNvCxnSpPr/>
          <p:nvPr/>
        </p:nvCxnSpPr>
        <p:spPr>
          <a:xfrm>
            <a:off x="5472029" y="1791300"/>
            <a:ext cx="6310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ישר 47"/>
          <p:cNvCxnSpPr/>
          <p:nvPr/>
        </p:nvCxnSpPr>
        <p:spPr>
          <a:xfrm>
            <a:off x="5494378" y="2569652"/>
            <a:ext cx="616732" cy="1450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מחבר ישר 51"/>
          <p:cNvCxnSpPr/>
          <p:nvPr/>
        </p:nvCxnSpPr>
        <p:spPr>
          <a:xfrm>
            <a:off x="4365543" y="2651352"/>
            <a:ext cx="5612" cy="249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מחבר ישר 55"/>
          <p:cNvCxnSpPr/>
          <p:nvPr/>
        </p:nvCxnSpPr>
        <p:spPr>
          <a:xfrm>
            <a:off x="5293828" y="2680203"/>
            <a:ext cx="38752" cy="2528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חץ למטה 58"/>
          <p:cNvSpPr/>
          <p:nvPr/>
        </p:nvSpPr>
        <p:spPr>
          <a:xfrm>
            <a:off x="4368349" y="3464696"/>
            <a:ext cx="381790" cy="84568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חץ למעלה 59"/>
          <p:cNvSpPr/>
          <p:nvPr/>
        </p:nvSpPr>
        <p:spPr>
          <a:xfrm>
            <a:off x="4990183" y="3440851"/>
            <a:ext cx="360040" cy="85141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חץ למעלה-למטה 61"/>
          <p:cNvSpPr/>
          <p:nvPr/>
        </p:nvSpPr>
        <p:spPr>
          <a:xfrm>
            <a:off x="5037363" y="5260120"/>
            <a:ext cx="312860" cy="946936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חץ למעלה-למטה 63"/>
          <p:cNvSpPr/>
          <p:nvPr/>
        </p:nvSpPr>
        <p:spPr>
          <a:xfrm rot="944518">
            <a:off x="3457032" y="5168946"/>
            <a:ext cx="318608" cy="1016601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חץ למעלה-למטה 64"/>
          <p:cNvSpPr/>
          <p:nvPr/>
        </p:nvSpPr>
        <p:spPr>
          <a:xfrm rot="21059677">
            <a:off x="6284321" y="5119631"/>
            <a:ext cx="367419" cy="1069322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8454166" y="140822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chemeClr val="bg1"/>
                </a:solidFill>
              </a:rPr>
              <a:t>הציבור הרחב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8" name="חץ שמאלה-ימינה 67"/>
          <p:cNvSpPr/>
          <p:nvPr/>
        </p:nvSpPr>
        <p:spPr>
          <a:xfrm>
            <a:off x="7069901" y="1735521"/>
            <a:ext cx="1267269" cy="297324"/>
          </a:xfrm>
          <a:prstGeom prst="left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חץ שמאלה-ימינה 68"/>
          <p:cNvSpPr/>
          <p:nvPr/>
        </p:nvSpPr>
        <p:spPr>
          <a:xfrm>
            <a:off x="7113460" y="2609026"/>
            <a:ext cx="1290830" cy="333839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תמונה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23" y="2204022"/>
            <a:ext cx="462831" cy="4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0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63957" y="3456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דף </a:t>
            </a:r>
            <a:r>
              <a:rPr lang="he-I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הפייסבוק</a:t>
            </a:r>
            <a:r>
              <a:rPr lang="he-I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של בני ברית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03" y="1479332"/>
            <a:ext cx="6113171" cy="5352119"/>
          </a:xfrm>
        </p:spPr>
      </p:pic>
    </p:spTree>
    <p:extLst>
      <p:ext uri="{BB962C8B-B14F-4D97-AF65-F5344CB8AC3E}">
        <p14:creationId xmlns:p14="http://schemas.microsoft.com/office/powerpoint/2010/main" val="112981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8793" y="1250830"/>
            <a:ext cx="11182248" cy="5253487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he-IL" sz="1800" b="1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e-IL" sz="3200" b="1" u="sng" dirty="0">
                <a:solidFill>
                  <a:schemeClr val="accent5">
                    <a:lumMod val="75000"/>
                  </a:schemeClr>
                </a:solidFill>
              </a:rPr>
              <a:t>המשאב האנושי הינו הנכס העיקרי של ארגון בני ברית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he-IL" b="1" u="sng" dirty="0">
                <a:solidFill>
                  <a:schemeClr val="tx1"/>
                </a:solidFill>
              </a:rPr>
              <a:t>מטרות המערכת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00B050"/>
                </a:solidFill>
              </a:rPr>
              <a:t>אספקת מידע אמין, עדכני, וזמין של חברי הארגון.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C00000"/>
                </a:solidFill>
              </a:rPr>
              <a:t>חסכון בעבודה ידנית של איסוף נתונים ודיווח תקופתי לגורמים השונים.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chemeClr val="accent2"/>
                </a:solidFill>
              </a:rPr>
              <a:t>ניהול שוטף של פעילות ההתנדבות של החברים</a:t>
            </a:r>
            <a:r>
              <a:rPr lang="he-IL" sz="2000" b="1" dirty="0">
                <a:solidFill>
                  <a:schemeClr val="accent2"/>
                </a:solidFill>
              </a:rPr>
              <a:t>.(דווח אוטומטי לביטוח לאומי, ולמאזן)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שיפור תהליכי הקליטה של מועמדים חדשים</a:t>
            </a:r>
            <a:r>
              <a:rPr lang="he-IL" sz="2000" b="1" dirty="0">
                <a:solidFill>
                  <a:schemeClr val="accent5">
                    <a:lumMod val="75000"/>
                  </a:schemeClr>
                </a:solidFill>
              </a:rPr>
              <a:t>.(ויסות מועמדים בין לשכות)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FF0000"/>
                </a:solidFill>
              </a:rPr>
              <a:t>תמיכה בתהליכי ההתגבשות של לשכות חדשות בהתהוות.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7030A0"/>
                </a:solidFill>
              </a:rPr>
              <a:t>מעקב אחרי התקדמות תכנית הרחבת הארגון "בני ברית 2028"</a:t>
            </a:r>
          </a:p>
          <a:p>
            <a:pPr>
              <a:lnSpc>
                <a:spcPct val="100000"/>
              </a:lnSpc>
            </a:pPr>
            <a:r>
              <a:rPr lang="he-IL" b="1" u="sng" dirty="0">
                <a:solidFill>
                  <a:schemeClr val="accent6">
                    <a:lumMod val="75000"/>
                  </a:schemeClr>
                </a:solidFill>
              </a:rPr>
              <a:t>כלי ניהולי לכל הרמות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לשכה ותיקה/בהתהוות, מועצה אזורית, לשכה גדולה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848544" y="87213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מערכת ממוחשבת לניהול משאבי אנוש</a:t>
            </a:r>
            <a:b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מטרות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" y="1563140"/>
            <a:ext cx="2278878" cy="15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היערכות ארגון בני ברית </a:t>
            </a:r>
            <a:b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לסיוע במאמץ המלחמה "חרבות ברזל"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8586" y="1781551"/>
            <a:ext cx="11525934" cy="520172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he-IL" b="1" dirty="0">
                <a:solidFill>
                  <a:srgbClr val="002060"/>
                </a:solidFill>
              </a:rPr>
              <a:t>מיד עם פרוץ המלחמה ב 7 לאוקטובר הארגון נערך לסיוע במאמץ המלחמתי.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rgbClr val="C00000"/>
                </a:solidFill>
              </a:rPr>
              <a:t>התקיימה ישיבה של הוועד המנהל בה הוגדרו המשימות העיקריות.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rgbClr val="00B050"/>
                </a:solidFill>
              </a:rPr>
              <a:t>הוקם קבינט בני ברית למלחמה לניהול הפעילות.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rgbClr val="00B050"/>
                </a:solidFill>
              </a:rPr>
              <a:t>הופץ מכתב הנשיא לכל חברי הארגון .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rgbClr val="0070C0"/>
                </a:solidFill>
              </a:rPr>
              <a:t>נוצר קשר עם ארגוני בני ברית בעולם לגיוס תרומות למלחמה.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rgbClr val="7030A0"/>
                </a:solidFill>
              </a:rPr>
              <a:t>הוקמה קרן מיוחדת </a:t>
            </a:r>
            <a:r>
              <a:rPr lang="he-IL" b="1" dirty="0" err="1">
                <a:solidFill>
                  <a:srgbClr val="7030A0"/>
                </a:solidFill>
              </a:rPr>
              <a:t>לנהול</a:t>
            </a:r>
            <a:r>
              <a:rPr lang="he-IL" b="1" dirty="0">
                <a:solidFill>
                  <a:srgbClr val="7030A0"/>
                </a:solidFill>
              </a:rPr>
              <a:t> התרומות – "קרן חיים"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chemeClr val="accent4">
                    <a:lumMod val="50000"/>
                  </a:schemeClr>
                </a:solidFill>
              </a:rPr>
              <a:t>הוקמו </a:t>
            </a:r>
            <a:r>
              <a:rPr lang="he-IL" b="1" dirty="0" err="1">
                <a:solidFill>
                  <a:schemeClr val="accent4">
                    <a:lumMod val="50000"/>
                  </a:schemeClr>
                </a:solidFill>
              </a:rPr>
              <a:t>חמ"לים</a:t>
            </a:r>
            <a:r>
              <a:rPr lang="he-IL" b="1" dirty="0">
                <a:solidFill>
                  <a:schemeClr val="accent4">
                    <a:lumMod val="50000"/>
                  </a:schemeClr>
                </a:solidFill>
              </a:rPr>
              <a:t> ומרכזים לוגיסטיים.</a:t>
            </a:r>
          </a:p>
          <a:p>
            <a:pPr algn="r">
              <a:lnSpc>
                <a:spcPct val="100000"/>
              </a:lnSpc>
            </a:pPr>
            <a:r>
              <a:rPr lang="he-IL" b="1" dirty="0">
                <a:solidFill>
                  <a:schemeClr val="accent4">
                    <a:lumMod val="50000"/>
                  </a:schemeClr>
                </a:solidFill>
              </a:rPr>
              <a:t>סוכמו שיתופי פעולה עם גופים אזרחיים שמסייעים למלחמה.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6" y="4547286"/>
            <a:ext cx="2655129" cy="21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משימות עיקריות</a:t>
            </a:r>
            <a:b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בסיוע למאמץ המלחמתי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8586" y="1781551"/>
            <a:ext cx="11525934" cy="520172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</a:rPr>
              <a:t>סיוע לתושבי היישובים בעוטף עזה שנפגעו קשות במלחמה ונעקרו מבתיהם.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</a:rPr>
              <a:t>סיוע לחיילי צה"ל סדיר ומילואים בחזית.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B050"/>
                </a:solidFill>
              </a:rPr>
              <a:t>תרומות לבתי חולים לרכישת ציוד רפואי חיוני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82" y="4382530"/>
            <a:ext cx="9831111" cy="22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09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סיוע לתושבי עוטף עזה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35635" y="1575605"/>
            <a:ext cx="11525934" cy="5201728"/>
          </a:xfrm>
        </p:spPr>
        <p:txBody>
          <a:bodyPr>
            <a:noAutofit/>
          </a:bodyPr>
          <a:lstStyle/>
          <a:p>
            <a:pPr algn="r">
              <a:lnSpc>
                <a:spcPct val="200000"/>
              </a:lnSpc>
            </a:pPr>
            <a:r>
              <a:rPr lang="he-IL" b="1" dirty="0">
                <a:solidFill>
                  <a:schemeClr val="accent5"/>
                </a:solidFill>
                <a:latin typeface="Segoe UI Web (West European)"/>
              </a:rPr>
              <a:t>תרומות לקיבוץ ניר עוז. </a:t>
            </a:r>
            <a:r>
              <a:rPr lang="he-IL" sz="2000" b="1" dirty="0">
                <a:solidFill>
                  <a:schemeClr val="accent5"/>
                </a:solidFill>
                <a:latin typeface="Segoe UI Web (West European)"/>
              </a:rPr>
              <a:t>(200,000 ₪)</a:t>
            </a:r>
          </a:p>
          <a:p>
            <a:pPr algn="r">
              <a:lnSpc>
                <a:spcPct val="200000"/>
              </a:lnSpc>
            </a:pPr>
            <a:r>
              <a:rPr lang="he-IL" b="1" dirty="0">
                <a:solidFill>
                  <a:schemeClr val="accent5"/>
                </a:solidFill>
                <a:latin typeface="Segoe UI Web (West European)"/>
              </a:rPr>
              <a:t>תרומות לקיבוץ כפר עזה. </a:t>
            </a:r>
            <a:r>
              <a:rPr lang="he-IL" sz="2000" b="1" dirty="0">
                <a:solidFill>
                  <a:schemeClr val="accent5"/>
                </a:solidFill>
                <a:latin typeface="Segoe UI Web (West European)"/>
              </a:rPr>
              <a:t>(138,000 ₪)</a:t>
            </a:r>
          </a:p>
          <a:p>
            <a:pPr algn="r">
              <a:lnSpc>
                <a:spcPct val="200000"/>
              </a:lnSpc>
            </a:pPr>
            <a:r>
              <a:rPr lang="he-IL" b="1" dirty="0">
                <a:solidFill>
                  <a:schemeClr val="accent5"/>
                </a:solidFill>
                <a:latin typeface="Segoe UI Web (West European)"/>
              </a:rPr>
              <a:t>תרומות לקיבוץ בארי.</a:t>
            </a:r>
          </a:p>
          <a:p>
            <a:pPr algn="r">
              <a:lnSpc>
                <a:spcPct val="200000"/>
              </a:lnSpc>
            </a:pPr>
            <a:r>
              <a:rPr lang="he-IL" b="1" dirty="0">
                <a:solidFill>
                  <a:srgbClr val="C00000"/>
                </a:solidFill>
                <a:latin typeface="Segoe UI Web (West European)"/>
              </a:rPr>
              <a:t>תרומת מחשבים ניידים לילדי ניר עם ושדרות.</a:t>
            </a:r>
          </a:p>
          <a:p>
            <a:pPr algn="r">
              <a:lnSpc>
                <a:spcPct val="200000"/>
              </a:lnSpc>
            </a:pPr>
            <a:r>
              <a:rPr lang="he-IL" b="1" dirty="0">
                <a:solidFill>
                  <a:srgbClr val="00B050"/>
                </a:solidFill>
                <a:latin typeface="Segoe UI Web (West European)"/>
              </a:rPr>
              <a:t>אספקת סלי מזון ותרופות לתושבי שדרות, נתיבות ואשקלון.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" y="1575605"/>
            <a:ext cx="5274346" cy="32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סיוע לחיילי צה"ל בחזית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35635" y="1433110"/>
            <a:ext cx="11525934" cy="520172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  <a:latin typeface="Segoe UI Web (West European)"/>
              </a:rPr>
              <a:t>אספקת מוצרים נדרשים ע"י יחידות צה"ל:                                              </a:t>
            </a:r>
            <a:r>
              <a:rPr lang="he-IL" sz="2000" b="1" dirty="0">
                <a:solidFill>
                  <a:srgbClr val="C00000"/>
                </a:solidFill>
                <a:latin typeface="Segoe UI Web (West European)"/>
              </a:rPr>
              <a:t>חליפות סערה, בגדים תרמיים, שקי שינה, תיקים, אפודים קרמיים, מכשירי קשר, מטענים, ארוחות שבת.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Segoe UI Web (West European)"/>
              </a:rPr>
              <a:t>חמ"ל "בני ברית עוטפים באהבה" הוד השרון – </a:t>
            </a:r>
            <a:r>
              <a:rPr lang="he-IL" sz="2000" b="1" dirty="0">
                <a:solidFill>
                  <a:srgbClr val="002060"/>
                </a:solidFill>
                <a:latin typeface="Segoe UI Web (West European)"/>
              </a:rPr>
              <a:t>ליחידות מובחרות: גולני, מגלן,          סיירת מטכ"ל, דובדבן.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B050"/>
                </a:solidFill>
                <a:latin typeface="Segoe UI Web (West European)"/>
              </a:rPr>
              <a:t>מרכז לוגיסטי לשכת המייסדים.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Web (West European)"/>
              </a:rPr>
              <a:t>חמ"ל הוועד למען החייל בחיפה.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70C0"/>
                </a:solidFill>
                <a:latin typeface="Segoe UI Web (West European)"/>
              </a:rPr>
              <a:t>מרכז לוגיסטי לשכת מאמר אסתר.</a:t>
            </a:r>
          </a:p>
          <a:p>
            <a:pPr algn="r">
              <a:lnSpc>
                <a:spcPct val="150000"/>
              </a:lnSpc>
            </a:pPr>
            <a:r>
              <a:rPr lang="he-IL" b="1" dirty="0" err="1">
                <a:latin typeface="Segoe UI Web (West European)"/>
              </a:rPr>
              <a:t>החמ"ל</a:t>
            </a:r>
            <a:r>
              <a:rPr lang="he-IL" b="1" dirty="0">
                <a:latin typeface="Segoe UI Web (West European)"/>
              </a:rPr>
              <a:t> האזרחי (</a:t>
            </a:r>
            <a:r>
              <a:rPr lang="he-IL" b="1" dirty="0" err="1">
                <a:latin typeface="Segoe UI Web (West European)"/>
              </a:rPr>
              <a:t>אקספו</a:t>
            </a:r>
            <a:r>
              <a:rPr lang="he-IL" b="1" dirty="0">
                <a:latin typeface="Segoe UI Web (West European)"/>
              </a:rPr>
              <a:t>)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21" y="4443965"/>
            <a:ext cx="2333368" cy="233336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" y="3733452"/>
            <a:ext cx="2051817" cy="30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50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99AED-FCEC-79D9-42D9-A58AA0BB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2F1B32-005B-09D8-30D8-14A8A5FE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70" y="806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מלחמת "עם כלביא"</a:t>
            </a:r>
            <a:b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סיוע למשפחות שבתיהן נפגעו בהתקפות הטילים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DF86F24-F6F1-3EA9-5C40-604B306A1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03" y="1406230"/>
            <a:ext cx="11525934" cy="520172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  <a:latin typeface="Segoe UI Web (West European)"/>
              </a:rPr>
              <a:t>הוקמה קרן "חיים עם כלביא" – </a:t>
            </a:r>
            <a:r>
              <a:rPr lang="he-IL" sz="2000" b="1" dirty="0">
                <a:solidFill>
                  <a:srgbClr val="C00000"/>
                </a:solidFill>
                <a:latin typeface="Segoe UI Web (West European)"/>
              </a:rPr>
              <a:t>גיוס כספים מארגוני בני ברית בעולם ומלשכות בני ברית בישראל</a:t>
            </a: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Segoe UI Web (West European)"/>
              </a:rPr>
              <a:t>הופעל קבינט מלחמה.</a:t>
            </a:r>
            <a:endParaRPr lang="he-IL" sz="2000" b="1" dirty="0">
              <a:solidFill>
                <a:srgbClr val="002060"/>
              </a:solidFill>
              <a:latin typeface="Segoe UI Web (West European)"/>
            </a:endParaRPr>
          </a:p>
          <a:p>
            <a:pPr algn="r">
              <a:lnSpc>
                <a:spcPct val="150000"/>
              </a:lnSpc>
            </a:pPr>
            <a:r>
              <a:rPr lang="he-IL" b="1" dirty="0">
                <a:solidFill>
                  <a:srgbClr val="00B050"/>
                </a:solidFill>
                <a:latin typeface="Segoe UI Web (West European)"/>
              </a:rPr>
              <a:t>שיתופי פעולה עם מחלקות הרווחה בעיריות: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Web (West European)"/>
              </a:rPr>
              <a:t>פתח תקווה – רכישת מכונות כביסה ומייבשים.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Web (West European)"/>
              </a:rPr>
              <a:t>רעננה – רכישת ערכות מצעי מיטה.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0070C0"/>
                </a:solidFill>
                <a:latin typeface="Segoe UI Web (West European)"/>
              </a:rPr>
              <a:t>רמת גן – מימון שירותי כביסה, ערכות לימוד לתלמידים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latin typeface="Segoe UI Web (West European)"/>
              </a:rPr>
              <a:t>חולון – רכישת תווי קניה, ערכות לימוד לתלמידים.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7030A0"/>
                </a:solidFill>
                <a:latin typeface="Segoe UI Web (West European)"/>
              </a:rPr>
              <a:t>בת ים – מימון הסעות למפונים.</a:t>
            </a:r>
          </a:p>
          <a:p>
            <a:pPr lvl="1">
              <a:lnSpc>
                <a:spcPct val="100000"/>
              </a:lnSpc>
            </a:pPr>
            <a:r>
              <a:rPr lang="he-IL" b="1" dirty="0">
                <a:solidFill>
                  <a:srgbClr val="7030A0"/>
                </a:solidFill>
                <a:latin typeface="Segoe UI Web (West European)"/>
              </a:rPr>
              <a:t>באר שבע – ערכות שי לחגים.</a:t>
            </a:r>
          </a:p>
        </p:txBody>
      </p:sp>
      <p:pic>
        <p:nvPicPr>
          <p:cNvPr id="7" name="תמונה 6" descr="תמונה שמכילה לבוש, אדם, הנעלה, פני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A0AFCC1-C40F-1832-B4C2-A0B03B4AA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" y="2476891"/>
            <a:ext cx="4433740" cy="33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84849" y="0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סיכום יתרונות בני ברית למצטרפים חדשים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04103" y="1507990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ארגון יהודי.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ארגון בפריסה בינלאומית.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מורשת היסטורית מכובדת.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א-פוליטי ולא מפלגתי.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תמיכת הנהלת הארגון במועצות/לשכות.</a:t>
            </a:r>
          </a:p>
          <a:p>
            <a:pPr lvl="1">
              <a:lnSpc>
                <a:spcPct val="100000"/>
              </a:lnSpc>
            </a:pPr>
            <a:r>
              <a:rPr lang="he-IL" sz="2000" b="1" dirty="0">
                <a:solidFill>
                  <a:srgbClr val="7030A0"/>
                </a:solidFill>
              </a:rPr>
              <a:t>מועדונים להתכנסות.</a:t>
            </a:r>
          </a:p>
          <a:p>
            <a:pPr lvl="1">
              <a:lnSpc>
                <a:spcPct val="100000"/>
              </a:lnSpc>
            </a:pPr>
            <a:r>
              <a:rPr lang="he-IL" sz="2000" b="1" dirty="0">
                <a:solidFill>
                  <a:srgbClr val="7030A0"/>
                </a:solidFill>
              </a:rPr>
              <a:t>ארגון אירועים ומופעים.</a:t>
            </a:r>
          </a:p>
          <a:p>
            <a:pPr lvl="1">
              <a:lnSpc>
                <a:spcPct val="100000"/>
              </a:lnSpc>
            </a:pPr>
            <a:r>
              <a:rPr lang="he-IL" sz="2000" b="1" dirty="0">
                <a:solidFill>
                  <a:srgbClr val="7030A0"/>
                </a:solidFill>
              </a:rPr>
              <a:t>טיולים ונופשונים מאורגנים.</a:t>
            </a:r>
          </a:p>
          <a:p>
            <a:pPr lvl="1">
              <a:lnSpc>
                <a:spcPct val="100000"/>
              </a:lnSpc>
            </a:pPr>
            <a:r>
              <a:rPr lang="he-IL" sz="2000" b="1" dirty="0">
                <a:solidFill>
                  <a:srgbClr val="7030A0"/>
                </a:solidFill>
              </a:rPr>
              <a:t>סיוע לתרומות לקהילה.</a:t>
            </a:r>
          </a:p>
          <a:p>
            <a:pPr lvl="1">
              <a:lnSpc>
                <a:spcPct val="100000"/>
              </a:lnSpc>
            </a:pPr>
            <a:r>
              <a:rPr lang="he-IL" sz="2000" b="1" dirty="0">
                <a:solidFill>
                  <a:srgbClr val="7030A0"/>
                </a:solidFill>
              </a:rPr>
              <a:t>סיוע ללשכות בהתהוות.</a:t>
            </a:r>
          </a:p>
          <a:p>
            <a:pPr lvl="1">
              <a:lnSpc>
                <a:spcPct val="100000"/>
              </a:lnSpc>
            </a:pPr>
            <a:r>
              <a:rPr lang="he-IL" sz="2000" b="1" dirty="0">
                <a:solidFill>
                  <a:srgbClr val="7030A0"/>
                </a:solidFill>
              </a:rPr>
              <a:t>מאגר מרצים מרכזי.</a:t>
            </a:r>
          </a:p>
          <a:p>
            <a:pPr>
              <a:lnSpc>
                <a:spcPct val="10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בני ברית ישראל בתנופת הרחבה.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1" y="2733261"/>
            <a:ext cx="2963770" cy="15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382" y="56117"/>
            <a:ext cx="91647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פעילות בני ברית בעולם</a:t>
            </a:r>
          </a:p>
        </p:txBody>
      </p:sp>
      <p:sp>
        <p:nvSpPr>
          <p:cNvPr id="3" name="מלבן 2"/>
          <p:cNvSpPr/>
          <p:nvPr/>
        </p:nvSpPr>
        <p:spPr>
          <a:xfrm>
            <a:off x="235131" y="6013525"/>
            <a:ext cx="11678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הנציגים נבחרים בנפרד בכל "גליל".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הנציגים מישראל - נשיא בני ברית ישראל (עמנואל כהן) , סגן נשיא עולמי- עו"ד צבי רוטנברג, ועוד 3 נציגים.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0866" y="1573949"/>
            <a:ext cx="78152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בני ברית- הארגון היהודי הגדול בעולם- מעל 100,000 חברים</a:t>
            </a:r>
          </a:p>
        </p:txBody>
      </p:sp>
      <p:sp>
        <p:nvSpPr>
          <p:cNvPr id="5" name="מלבן 4"/>
          <p:cNvSpPr/>
          <p:nvPr/>
        </p:nvSpPr>
        <p:spPr>
          <a:xfrm>
            <a:off x="4033424" y="1913452"/>
            <a:ext cx="6150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הארגון פעיל ב 58- מדינות ברחבי העולם –מרכזו בוושינגטון-ארה"ב .</a:t>
            </a:r>
          </a:p>
        </p:txBody>
      </p:sp>
      <p:graphicFrame>
        <p:nvGraphicFramePr>
          <p:cNvPr id="6" name="דיאגרמה 5"/>
          <p:cNvGraphicFramePr/>
          <p:nvPr/>
        </p:nvGraphicFramePr>
        <p:xfrm>
          <a:off x="149450" y="2257376"/>
          <a:ext cx="4070959" cy="3663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569032"/>
            <a:ext cx="34539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דוגמאות למדינות בהן ארגון בני ברית פעיל</a:t>
            </a:r>
          </a:p>
        </p:txBody>
      </p:sp>
      <p:sp>
        <p:nvSpPr>
          <p:cNvPr id="8" name="מלבן 7"/>
          <p:cNvSpPr/>
          <p:nvPr/>
        </p:nvSpPr>
        <p:spPr>
          <a:xfrm>
            <a:off x="9504147" y="2359525"/>
            <a:ext cx="2409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ממטרות הארגון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</a:t>
            </a:r>
          </a:p>
        </p:txBody>
      </p:sp>
      <p:sp>
        <p:nvSpPr>
          <p:cNvPr id="9" name="מלבן 8"/>
          <p:cNvSpPr/>
          <p:nvPr/>
        </p:nvSpPr>
        <p:spPr>
          <a:xfrm>
            <a:off x="5357004" y="2332441"/>
            <a:ext cx="4299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דאגה  לרווחת הקהילות היהודיות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לחימה באפליה והאנטישמיות.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he-IL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הנצחת זכר השואה.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he-IL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תמיכה במדינת ישראל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5448822" y="4150784"/>
            <a:ext cx="6542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בין הפעילות ההומניטרית הבינלאומית: </a:t>
            </a:r>
          </a:p>
        </p:txBody>
      </p:sp>
      <p:sp>
        <p:nvSpPr>
          <p:cNvPr id="11" name="מלבן 10"/>
          <p:cNvSpPr/>
          <p:nvPr/>
        </p:nvSpPr>
        <p:spPr>
          <a:xfrm>
            <a:off x="4220409" y="4612449"/>
            <a:ext cx="7453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תמיכה בפגעי הרעש בהאיטי ונפאל ובנפגעי הצונאמי </a:t>
            </a:r>
            <a:r>
              <a:rPr kumimoji="0" lang="he-I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בסרי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לנקה...</a:t>
            </a:r>
          </a:p>
        </p:txBody>
      </p:sp>
      <p:sp>
        <p:nvSpPr>
          <p:cNvPr id="13" name="מלבן 12"/>
          <p:cNvSpPr/>
          <p:nvPr/>
        </p:nvSpPr>
        <p:spPr>
          <a:xfrm>
            <a:off x="4100865" y="5156676"/>
            <a:ext cx="7812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מאורגן ב"גלילים"  (מדינות - ישראל הגליל ה 14) ולפי לשכות כמו בארץ.</a:t>
            </a:r>
          </a:p>
        </p:txBody>
      </p:sp>
      <p:sp>
        <p:nvSpPr>
          <p:cNvPr id="14" name="מלבן 13"/>
          <p:cNvSpPr/>
          <p:nvPr/>
        </p:nvSpPr>
        <p:spPr>
          <a:xfrm>
            <a:off x="4471792" y="5528837"/>
            <a:ext cx="7444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המוסד העליון "מועצת הנגידים" מתכנס בוושינגטון פעם בשנה.</a:t>
            </a:r>
          </a:p>
        </p:txBody>
      </p:sp>
    </p:spTree>
    <p:extLst>
      <p:ext uri="{BB962C8B-B14F-4D97-AF65-F5344CB8AC3E}">
        <p14:creationId xmlns:p14="http://schemas.microsoft.com/office/powerpoint/2010/main" val="3310160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היתרונות לחברים במסגרת הלשכה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52268" y="1433110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עצמאות הלשכה – גמישות בתכנון הפעילות ובהתנהלות.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פעילות חברתית מובנית, מעניינת ומגוונת.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C00000"/>
                </a:solidFill>
              </a:rPr>
              <a:t>היכרות עם חברים חדשים.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יכולת ביטוי של הכישורים האישיים של החבר/ה.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כל בעלי התפקידים בהתנדבות וברוטציה.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7030A0"/>
                </a:solidFill>
              </a:rPr>
              <a:t>מסגרת להתנדבות קבוצתית למען הקהילה. (לא חובה)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התנהלות הלשכה בצורה דמוקרטית.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" y="2866087"/>
            <a:ext cx="3943626" cy="262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8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>
            <a:off x="-50407" y="450047"/>
            <a:ext cx="12192000" cy="3199451"/>
            <a:chOff x="0" y="303269"/>
            <a:chExt cx="12192000" cy="3199451"/>
          </a:xfrm>
        </p:grpSpPr>
        <p:sp>
          <p:nvSpPr>
            <p:cNvPr id="6" name="מלבן 5"/>
            <p:cNvSpPr/>
            <p:nvPr/>
          </p:nvSpPr>
          <p:spPr>
            <a:xfrm>
              <a:off x="0" y="303269"/>
              <a:ext cx="12192000" cy="31994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061" y="1227165"/>
              <a:ext cx="1540562" cy="1159953"/>
            </a:xfrm>
            <a:prstGeom prst="rect">
              <a:avLst/>
            </a:prstGeom>
          </p:spPr>
        </p:pic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34760" y="1323017"/>
              <a:ext cx="1540562" cy="1159953"/>
            </a:xfrm>
            <a:prstGeom prst="rect">
              <a:avLst/>
            </a:prstGeom>
          </p:spPr>
        </p:pic>
        <p:sp>
          <p:nvSpPr>
            <p:cNvPr id="9" name="מלבן 8"/>
            <p:cNvSpPr/>
            <p:nvPr/>
          </p:nvSpPr>
          <p:spPr>
            <a:xfrm>
              <a:off x="1556426" y="457862"/>
              <a:ext cx="89783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he-IL" sz="2400" dirty="0"/>
            </a:p>
          </p:txBody>
        </p:sp>
        <p:sp>
          <p:nvSpPr>
            <p:cNvPr id="10" name="מלבן 9"/>
            <p:cNvSpPr/>
            <p:nvPr/>
          </p:nvSpPr>
          <p:spPr>
            <a:xfrm>
              <a:off x="1880250" y="2785356"/>
              <a:ext cx="184731" cy="58477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/>
              <a:endParaRPr lang="he-IL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8586" y="1183198"/>
            <a:ext cx="997414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8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תודה על ההקשבה</a:t>
            </a:r>
          </a:p>
        </p:txBody>
      </p:sp>
      <p:sp>
        <p:nvSpPr>
          <p:cNvPr id="12" name="מלבן 11"/>
          <p:cNvSpPr/>
          <p:nvPr/>
        </p:nvSpPr>
        <p:spPr>
          <a:xfrm>
            <a:off x="900935" y="3790676"/>
            <a:ext cx="9281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rgbClr val="C00000"/>
                </a:solidFill>
              </a:rPr>
              <a:t>              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2997593" y="472045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200" b="1" dirty="0">
                <a:solidFill>
                  <a:srgbClr val="0070C0"/>
                </a:solidFill>
              </a:rPr>
              <a:t>מצגת ארגונית</a:t>
            </a:r>
          </a:p>
          <a:p>
            <a:pPr algn="ctr"/>
            <a:r>
              <a:rPr lang="he-IL" sz="3200" b="1" dirty="0">
                <a:solidFill>
                  <a:srgbClr val="0070C0"/>
                </a:solidFill>
              </a:rPr>
              <a:t> פברואר 2026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1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96" y="157836"/>
            <a:ext cx="1314223" cy="132886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26" y="157836"/>
            <a:ext cx="1281369" cy="132465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3232641" y="1162464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F2F7FC"/>
                </a:solidFill>
              </a:rPr>
              <a:t>הארי טרומן</a:t>
            </a:r>
          </a:p>
        </p:txBody>
      </p:sp>
      <p:sp>
        <p:nvSpPr>
          <p:cNvPr id="5" name="מלבן 4"/>
          <p:cNvSpPr/>
          <p:nvPr/>
        </p:nvSpPr>
        <p:spPr>
          <a:xfrm>
            <a:off x="7431323" y="1117369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F2F7FC"/>
                </a:solidFill>
              </a:rPr>
              <a:t>ד"ר חיים וייצמן</a:t>
            </a:r>
          </a:p>
        </p:txBody>
      </p:sp>
      <p:sp>
        <p:nvSpPr>
          <p:cNvPr id="7" name="מלבן 6"/>
          <p:cNvSpPr/>
          <p:nvPr/>
        </p:nvSpPr>
        <p:spPr>
          <a:xfrm>
            <a:off x="3134083" y="20383"/>
            <a:ext cx="5628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מדינת היהודים או "נאמנות" מטעם האו"ם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7" y="2121785"/>
            <a:ext cx="5578831" cy="4184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8408" y="2872282"/>
            <a:ext cx="61382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u="sng" dirty="0">
                <a:solidFill>
                  <a:schemeClr val="accent5">
                    <a:lumMod val="75000"/>
                  </a:schemeClr>
                </a:solidFill>
              </a:rPr>
              <a:t>תרומת בני ברית בתהליך הקמת מדינת ישראל</a:t>
            </a:r>
          </a:p>
          <a:p>
            <a:endParaRPr lang="he-IL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אדי </a:t>
            </a:r>
            <a:r>
              <a:rPr lang="he-IL" b="1" dirty="0" err="1">
                <a:solidFill>
                  <a:schemeClr val="accent5">
                    <a:lumMod val="75000"/>
                  </a:schemeClr>
                </a:solidFill>
              </a:rPr>
              <a:t>יעקובסון</a:t>
            </a: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 מבני ברית – ידיד ושותף של הרי טרומן</a:t>
            </a:r>
          </a:p>
          <a:p>
            <a:endParaRPr lang="he-IL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e-IL" b="1" dirty="0" err="1">
                <a:solidFill>
                  <a:schemeClr val="accent5">
                    <a:lumMod val="75000"/>
                  </a:schemeClr>
                </a:solidFill>
              </a:rPr>
              <a:t>שיכנע</a:t>
            </a:r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 את הנשיא טרומן להיפגש עם חיים וייצמן</a:t>
            </a:r>
          </a:p>
          <a:p>
            <a:endParaRPr lang="he-IL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e-IL" b="1" dirty="0">
                <a:solidFill>
                  <a:schemeClr val="accent5">
                    <a:lumMod val="75000"/>
                  </a:schemeClr>
                </a:solidFill>
              </a:rPr>
              <a:t>ולתמוך בהחלטת האו"ם על תכנית החלוקה והקמת מדינה יהודית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6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קבוצה 12"/>
          <p:cNvGrpSpPr/>
          <p:nvPr/>
        </p:nvGrpSpPr>
        <p:grpSpPr>
          <a:xfrm>
            <a:off x="-93131" y="1764642"/>
            <a:ext cx="7407497" cy="5272809"/>
            <a:chOff x="1318180" y="1396071"/>
            <a:chExt cx="8971879" cy="5431310"/>
          </a:xfrm>
        </p:grpSpPr>
        <p:pic>
          <p:nvPicPr>
            <p:cNvPr id="30" name="תמונה 29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7077972" y="2470526"/>
              <a:ext cx="593387" cy="1562100"/>
            </a:xfrm>
            <a:prstGeom prst="rect">
              <a:avLst/>
            </a:prstGeom>
          </p:spPr>
        </p:pic>
        <p:pic>
          <p:nvPicPr>
            <p:cNvPr id="31" name="תמונה 3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6349899" y="2142338"/>
              <a:ext cx="593387" cy="1562100"/>
            </a:xfrm>
            <a:prstGeom prst="rect">
              <a:avLst/>
            </a:prstGeom>
          </p:spPr>
        </p:pic>
        <p:pic>
          <p:nvPicPr>
            <p:cNvPr id="33" name="תמונה 3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5672233" y="1807208"/>
              <a:ext cx="593387" cy="1562100"/>
            </a:xfrm>
            <a:prstGeom prst="rect">
              <a:avLst/>
            </a:prstGeom>
          </p:spPr>
        </p:pic>
        <p:pic>
          <p:nvPicPr>
            <p:cNvPr id="35" name="תמונה 3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4854811" y="2077865"/>
              <a:ext cx="593387" cy="1562100"/>
            </a:xfrm>
            <a:prstGeom prst="rect">
              <a:avLst/>
            </a:prstGeom>
          </p:spPr>
        </p:pic>
        <p:pic>
          <p:nvPicPr>
            <p:cNvPr id="37" name="תמונה 3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4244572" y="2356118"/>
              <a:ext cx="593387" cy="1562100"/>
            </a:xfrm>
            <a:prstGeom prst="rect">
              <a:avLst/>
            </a:prstGeom>
          </p:spPr>
        </p:pic>
        <p:pic>
          <p:nvPicPr>
            <p:cNvPr id="38" name="תמונה 3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3443571" y="2630049"/>
              <a:ext cx="593387" cy="1562100"/>
            </a:xfrm>
            <a:prstGeom prst="rect">
              <a:avLst/>
            </a:prstGeom>
          </p:spPr>
        </p:pic>
        <p:sp>
          <p:nvSpPr>
            <p:cNvPr id="5" name="מלבן 4"/>
            <p:cNvSpPr/>
            <p:nvPr/>
          </p:nvSpPr>
          <p:spPr>
            <a:xfrm rot="19731356">
              <a:off x="8119030" y="2471364"/>
              <a:ext cx="2171029" cy="380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>
                  <a:solidFill>
                    <a:srgbClr val="C00000"/>
                  </a:solidFill>
                </a:rPr>
                <a:t>אור</a:t>
              </a:r>
              <a:r>
                <a:rPr lang="he-IL" dirty="0"/>
                <a:t> - הפצת האור.</a:t>
              </a:r>
            </a:p>
          </p:txBody>
        </p:sp>
        <p:sp>
          <p:nvSpPr>
            <p:cNvPr id="6" name="מלבן 5"/>
            <p:cNvSpPr/>
            <p:nvPr/>
          </p:nvSpPr>
          <p:spPr>
            <a:xfrm rot="19712597">
              <a:off x="7352592" y="2141296"/>
              <a:ext cx="2182679" cy="380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>
                  <a:solidFill>
                    <a:srgbClr val="C00000"/>
                  </a:solidFill>
                </a:rPr>
                <a:t>צדק</a:t>
              </a:r>
              <a:r>
                <a:rPr lang="he-IL" dirty="0"/>
                <a:t> - יסוד העולם.</a:t>
              </a:r>
            </a:p>
          </p:txBody>
        </p:sp>
        <p:sp>
          <p:nvSpPr>
            <p:cNvPr id="7" name="מלבן 6"/>
            <p:cNvSpPr/>
            <p:nvPr/>
          </p:nvSpPr>
          <p:spPr>
            <a:xfrm rot="19592067">
              <a:off x="6558962" y="1647115"/>
              <a:ext cx="2314704" cy="6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>
                  <a:solidFill>
                    <a:srgbClr val="C00000"/>
                  </a:solidFill>
                </a:rPr>
                <a:t>שלום</a:t>
              </a:r>
              <a:r>
                <a:rPr lang="he-IL" dirty="0"/>
                <a:t> - אשר בלעדיו</a:t>
              </a:r>
            </a:p>
            <a:p>
              <a:r>
                <a:rPr lang="he-IL" dirty="0"/>
                <a:t> אין קיום לעולם.</a:t>
              </a:r>
            </a:p>
          </p:txBody>
        </p:sp>
        <p:sp>
          <p:nvSpPr>
            <p:cNvPr id="9" name="מלבן 8"/>
            <p:cNvSpPr/>
            <p:nvPr/>
          </p:nvSpPr>
          <p:spPr>
            <a:xfrm rot="1596989">
              <a:off x="2163462" y="1902353"/>
              <a:ext cx="2242866" cy="6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>
                  <a:solidFill>
                    <a:srgbClr val="C00000"/>
                  </a:solidFill>
                </a:rPr>
                <a:t>אהבת אחים </a:t>
              </a:r>
              <a:r>
                <a:rPr lang="he-IL" dirty="0"/>
                <a:t>- היא </a:t>
              </a:r>
            </a:p>
            <a:p>
              <a:r>
                <a:rPr lang="he-IL" dirty="0"/>
                <a:t>תכלית הכול.</a:t>
              </a:r>
            </a:p>
          </p:txBody>
        </p:sp>
        <p:sp>
          <p:nvSpPr>
            <p:cNvPr id="10" name="מלבן 9"/>
            <p:cNvSpPr/>
            <p:nvPr/>
          </p:nvSpPr>
          <p:spPr>
            <a:xfrm rot="1645453">
              <a:off x="2014405" y="1511917"/>
              <a:ext cx="3440796" cy="380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>
                  <a:solidFill>
                    <a:srgbClr val="C00000"/>
                  </a:solidFill>
                </a:rPr>
                <a:t>אחדות</a:t>
              </a:r>
              <a:r>
                <a:rPr lang="he-IL" dirty="0"/>
                <a:t> – אחדות כל פלגי העם.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0536" y="1396071"/>
              <a:ext cx="1420238" cy="5389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b="1" dirty="0">
                  <a:solidFill>
                    <a:srgbClr val="C00000"/>
                  </a:solidFill>
                </a:rPr>
                <a:t>אמת</a:t>
              </a:r>
            </a:p>
          </p:txBody>
        </p:sp>
        <p:pic>
          <p:nvPicPr>
            <p:cNvPr id="28" name="תמונה 2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430" t="-1868" r="33823" b="1868"/>
            <a:stretch/>
          </p:blipFill>
          <p:spPr>
            <a:xfrm>
              <a:off x="7793307" y="2683195"/>
              <a:ext cx="593387" cy="1562100"/>
            </a:xfrm>
            <a:prstGeom prst="rect">
              <a:avLst/>
            </a:prstGeom>
          </p:spPr>
        </p:pic>
        <p:pic>
          <p:nvPicPr>
            <p:cNvPr id="29" name="תמונה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1185" y="3045526"/>
              <a:ext cx="5022780" cy="3781855"/>
            </a:xfrm>
            <a:prstGeom prst="rect">
              <a:avLst/>
            </a:prstGeom>
          </p:spPr>
        </p:pic>
        <p:sp>
          <p:nvSpPr>
            <p:cNvPr id="36" name="מלבן 35"/>
            <p:cNvSpPr/>
            <p:nvPr/>
          </p:nvSpPr>
          <p:spPr>
            <a:xfrm rot="1491595">
              <a:off x="1318180" y="2507001"/>
              <a:ext cx="2576811" cy="380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>
                  <a:solidFill>
                    <a:srgbClr val="C00000"/>
                  </a:solidFill>
                </a:rPr>
                <a:t>צדקה </a:t>
              </a:r>
              <a:r>
                <a:rPr lang="he-IL" dirty="0"/>
                <a:t>- העזרה לזולת.</a:t>
              </a:r>
            </a:p>
          </p:txBody>
        </p:sp>
      </p:grpSp>
      <p:sp>
        <p:nvSpPr>
          <p:cNvPr id="14" name="מלבן 13"/>
          <p:cNvSpPr/>
          <p:nvPr/>
        </p:nvSpPr>
        <p:spPr>
          <a:xfrm>
            <a:off x="7291935" y="1778539"/>
            <a:ext cx="4459642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e-IL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סמל הארגון הוא מנורת  שבעת הקנים -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מנורת המשכן 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אשר מקורה  בשיח  "המוריה" שצמח בהר-הבית. </a:t>
            </a:r>
            <a:endParaRPr lang="he-IL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he-IL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he-IL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he-IL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he-IL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שבעת הקנים מסמלים את </a:t>
            </a:r>
          </a:p>
          <a:p>
            <a:r>
              <a:rPr lang="he-IL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שבעת הערכים של הארגון .</a:t>
            </a:r>
            <a:endParaRPr lang="he-IL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511384" y="178170"/>
            <a:ext cx="74831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סמל הארגון וערכיו</a:t>
            </a:r>
          </a:p>
        </p:txBody>
      </p:sp>
      <p:sp>
        <p:nvSpPr>
          <p:cNvPr id="2" name="חץ ימינה 1"/>
          <p:cNvSpPr/>
          <p:nvPr/>
        </p:nvSpPr>
        <p:spPr>
          <a:xfrm rot="10800000">
            <a:off x="5862181" y="3918450"/>
            <a:ext cx="1438275" cy="1044367"/>
          </a:xfrm>
          <a:prstGeom prst="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99" y="3208663"/>
            <a:ext cx="2447925" cy="23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98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בני ברית ישראל – ציוני דרך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60895" y="1260582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/>
              <a:t>חברי הארגון המפורסמים:</a:t>
            </a:r>
          </a:p>
          <a:p>
            <a:pPr lvl="1">
              <a:lnSpc>
                <a:spcPct val="100000"/>
              </a:lnSpc>
            </a:pPr>
            <a:r>
              <a:rPr lang="he-IL" sz="2000" b="1" dirty="0"/>
              <a:t>אליעזר בן יהודה.</a:t>
            </a:r>
          </a:p>
          <a:p>
            <a:pPr lvl="1">
              <a:lnSpc>
                <a:spcPct val="100000"/>
              </a:lnSpc>
            </a:pPr>
            <a:r>
              <a:rPr lang="he-IL" sz="2000" b="1" dirty="0"/>
              <a:t>דוד ילין.</a:t>
            </a:r>
          </a:p>
          <a:p>
            <a:pPr lvl="1">
              <a:lnSpc>
                <a:spcPct val="100000"/>
              </a:lnSpc>
            </a:pPr>
            <a:r>
              <a:rPr lang="he-IL" sz="2000" b="1" dirty="0"/>
              <a:t>שמעון רוקח</a:t>
            </a:r>
          </a:p>
          <a:p>
            <a:pPr lvl="1">
              <a:lnSpc>
                <a:spcPct val="100000"/>
              </a:lnSpc>
            </a:pPr>
            <a:r>
              <a:rPr lang="he-IL" sz="2000" b="1" dirty="0"/>
              <a:t>מאיר דיזנגוף.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הקמת יישובים בישראל – העיר אשדוד, רמת צבי (מולדת).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הקמת ספריית "בני ברית" (בסיס לספריה הלאומית)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he-IL" sz="2400" b="1" dirty="0"/>
              <a:t>ארגון הצעירים "נוער לנוער".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בית האבות "אחוזת בני ברית" בחיפה.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בית רוקח – נווה צדק תל אביב.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91" y="1863306"/>
            <a:ext cx="1223856" cy="146881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27" y="1802921"/>
            <a:ext cx="921589" cy="15292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90" y="1769541"/>
            <a:ext cx="1254453" cy="15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6352" y="87930"/>
            <a:ext cx="748315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מבנה הארגון</a:t>
            </a:r>
          </a:p>
        </p:txBody>
      </p:sp>
      <p:grpSp>
        <p:nvGrpSpPr>
          <p:cNvPr id="122" name="קבוצה 121"/>
          <p:cNvGrpSpPr/>
          <p:nvPr/>
        </p:nvGrpSpPr>
        <p:grpSpPr>
          <a:xfrm>
            <a:off x="5089747" y="3668466"/>
            <a:ext cx="3851636" cy="267040"/>
            <a:chOff x="5089747" y="3668466"/>
            <a:chExt cx="3851636" cy="267040"/>
          </a:xfrm>
        </p:grpSpPr>
        <p:cxnSp>
          <p:nvCxnSpPr>
            <p:cNvPr id="114" name="מחבר ישר 113"/>
            <p:cNvCxnSpPr/>
            <p:nvPr/>
          </p:nvCxnSpPr>
          <p:spPr>
            <a:xfrm>
              <a:off x="5089747" y="3908613"/>
              <a:ext cx="3851636" cy="134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מחבר ישר 115"/>
            <p:cNvCxnSpPr/>
            <p:nvPr/>
          </p:nvCxnSpPr>
          <p:spPr>
            <a:xfrm>
              <a:off x="8941383" y="3695359"/>
              <a:ext cx="0" cy="2401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מחבר ישר 116"/>
            <p:cNvCxnSpPr/>
            <p:nvPr/>
          </p:nvCxnSpPr>
          <p:spPr>
            <a:xfrm>
              <a:off x="6931630" y="3695359"/>
              <a:ext cx="0" cy="2401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מחבר ישר 117"/>
            <p:cNvCxnSpPr/>
            <p:nvPr/>
          </p:nvCxnSpPr>
          <p:spPr>
            <a:xfrm>
              <a:off x="5089747" y="3668466"/>
              <a:ext cx="0" cy="2401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מחבר ישר 123"/>
          <p:cNvCxnSpPr>
            <a:endCxn id="47" idx="0"/>
          </p:cNvCxnSpPr>
          <p:nvPr/>
        </p:nvCxnSpPr>
        <p:spPr>
          <a:xfrm flipH="1">
            <a:off x="2349315" y="3935506"/>
            <a:ext cx="4582211" cy="411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/>
          <p:nvPr/>
        </p:nvCxnSpPr>
        <p:spPr>
          <a:xfrm>
            <a:off x="7365612" y="1813678"/>
            <a:ext cx="5644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מחבר חץ ישר 118"/>
          <p:cNvCxnSpPr/>
          <p:nvPr/>
        </p:nvCxnSpPr>
        <p:spPr>
          <a:xfrm flipH="1">
            <a:off x="7365612" y="2046708"/>
            <a:ext cx="5803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צורה חופשית 5"/>
          <p:cNvSpPr/>
          <p:nvPr/>
        </p:nvSpPr>
        <p:spPr>
          <a:xfrm>
            <a:off x="6646444" y="2194037"/>
            <a:ext cx="2049232" cy="55046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20992"/>
                </a:lnTo>
                <a:lnTo>
                  <a:pt x="2094544" y="420992"/>
                </a:lnTo>
                <a:lnTo>
                  <a:pt x="2094544" y="542347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7" name="צורה חופשית 6"/>
          <p:cNvSpPr/>
          <p:nvPr/>
        </p:nvSpPr>
        <p:spPr>
          <a:xfrm>
            <a:off x="6557438" y="2194037"/>
            <a:ext cx="89462" cy="5231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0973" y="0"/>
                </a:moveTo>
                <a:lnTo>
                  <a:pt x="90973" y="394098"/>
                </a:lnTo>
                <a:lnTo>
                  <a:pt x="45720" y="394098"/>
                </a:lnTo>
                <a:lnTo>
                  <a:pt x="45720" y="51545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8" name="צורה חופשית 7"/>
          <p:cNvSpPr/>
          <p:nvPr/>
        </p:nvSpPr>
        <p:spPr>
          <a:xfrm>
            <a:off x="11130724" y="4943863"/>
            <a:ext cx="436211" cy="104051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03825"/>
                </a:lnTo>
                <a:lnTo>
                  <a:pt x="445856" y="903825"/>
                </a:lnTo>
                <a:lnTo>
                  <a:pt x="445856" y="1025181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9" name="צורה חופשית 8"/>
          <p:cNvSpPr/>
          <p:nvPr/>
        </p:nvSpPr>
        <p:spPr>
          <a:xfrm>
            <a:off x="11037177" y="4943863"/>
            <a:ext cx="93547" cy="104051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5615" y="0"/>
                </a:moveTo>
                <a:lnTo>
                  <a:pt x="95615" y="903825"/>
                </a:lnTo>
                <a:lnTo>
                  <a:pt x="0" y="903825"/>
                </a:lnTo>
                <a:lnTo>
                  <a:pt x="0" y="1025181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0" name="צורה חופשית 9"/>
          <p:cNvSpPr/>
          <p:nvPr/>
        </p:nvSpPr>
        <p:spPr>
          <a:xfrm>
            <a:off x="10495461" y="4943863"/>
            <a:ext cx="635263" cy="99106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49310" y="0"/>
                </a:moveTo>
                <a:lnTo>
                  <a:pt x="649310" y="855104"/>
                </a:lnTo>
                <a:lnTo>
                  <a:pt x="0" y="855104"/>
                </a:lnTo>
                <a:lnTo>
                  <a:pt x="0" y="97646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2" name="צורה חופשית 11"/>
          <p:cNvSpPr/>
          <p:nvPr/>
        </p:nvSpPr>
        <p:spPr>
          <a:xfrm>
            <a:off x="9563096" y="4943863"/>
            <a:ext cx="511546" cy="3866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9631"/>
                </a:lnTo>
                <a:lnTo>
                  <a:pt x="522857" y="259631"/>
                </a:lnTo>
                <a:lnTo>
                  <a:pt x="522857" y="38098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3" name="צורה חופשית 12"/>
          <p:cNvSpPr/>
          <p:nvPr/>
        </p:nvSpPr>
        <p:spPr>
          <a:xfrm>
            <a:off x="9518365" y="4943863"/>
            <a:ext cx="89462" cy="3866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8098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4" name="צורה חופשית 13"/>
          <p:cNvSpPr/>
          <p:nvPr/>
        </p:nvSpPr>
        <p:spPr>
          <a:xfrm>
            <a:off x="9051550" y="4943863"/>
            <a:ext cx="511546" cy="3866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22857" y="0"/>
                </a:moveTo>
                <a:lnTo>
                  <a:pt x="522857" y="259631"/>
                </a:lnTo>
                <a:lnTo>
                  <a:pt x="0" y="259631"/>
                </a:lnTo>
                <a:lnTo>
                  <a:pt x="0" y="38098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6" name="צורה חופשית 15"/>
          <p:cNvSpPr/>
          <p:nvPr/>
        </p:nvSpPr>
        <p:spPr>
          <a:xfrm>
            <a:off x="8036436" y="4943863"/>
            <a:ext cx="465675" cy="82412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90625"/>
                </a:lnTo>
                <a:lnTo>
                  <a:pt x="475972" y="690625"/>
                </a:lnTo>
                <a:lnTo>
                  <a:pt x="475972" y="81198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7" name="צורה חופשית 16"/>
          <p:cNvSpPr/>
          <p:nvPr/>
        </p:nvSpPr>
        <p:spPr>
          <a:xfrm>
            <a:off x="7951154" y="4943863"/>
            <a:ext cx="89462" cy="82412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7167" y="0"/>
                </a:moveTo>
                <a:lnTo>
                  <a:pt x="87167" y="690625"/>
                </a:lnTo>
                <a:lnTo>
                  <a:pt x="45720" y="690625"/>
                </a:lnTo>
                <a:lnTo>
                  <a:pt x="45720" y="81198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18" name="צורה חופשית 17"/>
          <p:cNvSpPr/>
          <p:nvPr/>
        </p:nvSpPr>
        <p:spPr>
          <a:xfrm>
            <a:off x="7489657" y="4943863"/>
            <a:ext cx="546778" cy="82412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58868" y="0"/>
                </a:moveTo>
                <a:lnTo>
                  <a:pt x="558868" y="690625"/>
                </a:lnTo>
                <a:lnTo>
                  <a:pt x="0" y="690625"/>
                </a:lnTo>
                <a:lnTo>
                  <a:pt x="0" y="81198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0" name="צורה חופשית 19"/>
          <p:cNvSpPr/>
          <p:nvPr/>
        </p:nvSpPr>
        <p:spPr>
          <a:xfrm>
            <a:off x="6565950" y="4943863"/>
            <a:ext cx="474096" cy="3866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9631"/>
                </a:lnTo>
                <a:lnTo>
                  <a:pt x="484579" y="259631"/>
                </a:lnTo>
                <a:lnTo>
                  <a:pt x="484579" y="38098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1" name="צורה חופשית 20"/>
          <p:cNvSpPr/>
          <p:nvPr/>
        </p:nvSpPr>
        <p:spPr>
          <a:xfrm>
            <a:off x="6521219" y="4943863"/>
            <a:ext cx="89462" cy="3866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8098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2" name="צורה חופשית 21"/>
          <p:cNvSpPr/>
          <p:nvPr/>
        </p:nvSpPr>
        <p:spPr>
          <a:xfrm>
            <a:off x="6091854" y="4943863"/>
            <a:ext cx="474096" cy="3866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84579" y="0"/>
                </a:moveTo>
                <a:lnTo>
                  <a:pt x="484579" y="259631"/>
                </a:lnTo>
                <a:lnTo>
                  <a:pt x="0" y="259631"/>
                </a:lnTo>
                <a:lnTo>
                  <a:pt x="0" y="38098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4" name="צורה חופשית 23"/>
          <p:cNvSpPr/>
          <p:nvPr/>
        </p:nvSpPr>
        <p:spPr>
          <a:xfrm>
            <a:off x="5073240" y="4943863"/>
            <a:ext cx="487425" cy="8268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93311"/>
                </a:lnTo>
                <a:lnTo>
                  <a:pt x="498203" y="693311"/>
                </a:lnTo>
                <a:lnTo>
                  <a:pt x="498203" y="81466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5" name="צורה חופשית 24"/>
          <p:cNvSpPr/>
          <p:nvPr/>
        </p:nvSpPr>
        <p:spPr>
          <a:xfrm>
            <a:off x="4994892" y="4943863"/>
            <a:ext cx="89462" cy="8268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0080" y="0"/>
                </a:moveTo>
                <a:lnTo>
                  <a:pt x="80080" y="693311"/>
                </a:lnTo>
                <a:lnTo>
                  <a:pt x="45720" y="693311"/>
                </a:lnTo>
                <a:lnTo>
                  <a:pt x="45720" y="81466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6" name="צורה חופשית 25"/>
          <p:cNvSpPr/>
          <p:nvPr/>
        </p:nvSpPr>
        <p:spPr>
          <a:xfrm>
            <a:off x="4518580" y="4943863"/>
            <a:ext cx="554661" cy="8268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66925" y="0"/>
                </a:moveTo>
                <a:lnTo>
                  <a:pt x="566925" y="693311"/>
                </a:lnTo>
                <a:lnTo>
                  <a:pt x="0" y="693311"/>
                </a:lnTo>
                <a:lnTo>
                  <a:pt x="0" y="814667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8" name="צורה חופשית 27"/>
          <p:cNvSpPr/>
          <p:nvPr/>
        </p:nvSpPr>
        <p:spPr>
          <a:xfrm>
            <a:off x="3586760" y="4943863"/>
            <a:ext cx="469944" cy="3579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274"/>
                </a:lnTo>
                <a:lnTo>
                  <a:pt x="480335" y="231274"/>
                </a:lnTo>
                <a:lnTo>
                  <a:pt x="480335" y="352629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29" name="צורה חופשית 28"/>
          <p:cNvSpPr/>
          <p:nvPr/>
        </p:nvSpPr>
        <p:spPr>
          <a:xfrm>
            <a:off x="3542029" y="4943863"/>
            <a:ext cx="89462" cy="3579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52629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0" name="צורה חופשית 29"/>
          <p:cNvSpPr/>
          <p:nvPr/>
        </p:nvSpPr>
        <p:spPr>
          <a:xfrm>
            <a:off x="3116816" y="4943863"/>
            <a:ext cx="469944" cy="3579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80335" y="0"/>
                </a:moveTo>
                <a:lnTo>
                  <a:pt x="480335" y="231274"/>
                </a:lnTo>
                <a:lnTo>
                  <a:pt x="0" y="231274"/>
                </a:lnTo>
                <a:lnTo>
                  <a:pt x="0" y="352629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2" name="צורה חופשית 31"/>
          <p:cNvSpPr/>
          <p:nvPr/>
        </p:nvSpPr>
        <p:spPr>
          <a:xfrm>
            <a:off x="2349316" y="4976409"/>
            <a:ext cx="425073" cy="8369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03210"/>
                </a:lnTo>
                <a:lnTo>
                  <a:pt x="434472" y="703210"/>
                </a:lnTo>
                <a:lnTo>
                  <a:pt x="434472" y="824566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3" name="צורה חופשית 32"/>
          <p:cNvSpPr/>
          <p:nvPr/>
        </p:nvSpPr>
        <p:spPr>
          <a:xfrm>
            <a:off x="2194493" y="4976409"/>
            <a:ext cx="154823" cy="8369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8246" y="0"/>
                </a:moveTo>
                <a:lnTo>
                  <a:pt x="158246" y="703210"/>
                </a:lnTo>
                <a:lnTo>
                  <a:pt x="0" y="703210"/>
                </a:lnTo>
                <a:lnTo>
                  <a:pt x="0" y="824566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4" name="צורה חופשית 33"/>
          <p:cNvSpPr/>
          <p:nvPr/>
        </p:nvSpPr>
        <p:spPr>
          <a:xfrm>
            <a:off x="1614596" y="4976409"/>
            <a:ext cx="734719" cy="8369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50965" y="0"/>
                </a:moveTo>
                <a:lnTo>
                  <a:pt x="750965" y="703210"/>
                </a:lnTo>
                <a:lnTo>
                  <a:pt x="0" y="703210"/>
                </a:lnTo>
                <a:lnTo>
                  <a:pt x="0" y="824566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6" name="צורה חופשית 35"/>
          <p:cNvSpPr/>
          <p:nvPr/>
        </p:nvSpPr>
        <p:spPr>
          <a:xfrm>
            <a:off x="809425" y="4968837"/>
            <a:ext cx="127754" cy="5665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0579" y="0"/>
                </a:moveTo>
                <a:lnTo>
                  <a:pt x="130579" y="436838"/>
                </a:lnTo>
                <a:lnTo>
                  <a:pt x="0" y="436838"/>
                </a:lnTo>
                <a:lnTo>
                  <a:pt x="0" y="558194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8" name="צורה חופשית 37"/>
          <p:cNvSpPr/>
          <p:nvPr/>
        </p:nvSpPr>
        <p:spPr>
          <a:xfrm>
            <a:off x="4887035" y="2194037"/>
            <a:ext cx="1759408" cy="55956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798311" y="0"/>
                </a:moveTo>
                <a:lnTo>
                  <a:pt x="1798311" y="429959"/>
                </a:lnTo>
                <a:lnTo>
                  <a:pt x="0" y="429959"/>
                </a:lnTo>
                <a:lnTo>
                  <a:pt x="0" y="551315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L"/>
          </a:p>
        </p:txBody>
      </p:sp>
      <p:sp>
        <p:nvSpPr>
          <p:cNvPr id="39" name="מלבן מעוגל 38"/>
          <p:cNvSpPr/>
          <p:nvPr/>
        </p:nvSpPr>
        <p:spPr>
          <a:xfrm>
            <a:off x="6155144" y="1438040"/>
            <a:ext cx="982599" cy="75599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40" name="צורה חופשית 39"/>
          <p:cNvSpPr/>
          <p:nvPr/>
        </p:nvSpPr>
        <p:spPr>
          <a:xfrm>
            <a:off x="6297549" y="1578384"/>
            <a:ext cx="982599" cy="755997"/>
          </a:xfrm>
          <a:custGeom>
            <a:avLst/>
            <a:gdLst>
              <a:gd name="connsiteX0" fmla="*/ 0 w 1004326"/>
              <a:gd name="connsiteY0" fmla="*/ 74486 h 744855"/>
              <a:gd name="connsiteX1" fmla="*/ 74486 w 1004326"/>
              <a:gd name="connsiteY1" fmla="*/ 0 h 744855"/>
              <a:gd name="connsiteX2" fmla="*/ 929841 w 1004326"/>
              <a:gd name="connsiteY2" fmla="*/ 0 h 744855"/>
              <a:gd name="connsiteX3" fmla="*/ 1004327 w 1004326"/>
              <a:gd name="connsiteY3" fmla="*/ 74486 h 744855"/>
              <a:gd name="connsiteX4" fmla="*/ 1004326 w 1004326"/>
              <a:gd name="connsiteY4" fmla="*/ 670370 h 744855"/>
              <a:gd name="connsiteX5" fmla="*/ 929840 w 1004326"/>
              <a:gd name="connsiteY5" fmla="*/ 744856 h 744855"/>
              <a:gd name="connsiteX6" fmla="*/ 74486 w 1004326"/>
              <a:gd name="connsiteY6" fmla="*/ 744855 h 744855"/>
              <a:gd name="connsiteX7" fmla="*/ 0 w 1004326"/>
              <a:gd name="connsiteY7" fmla="*/ 670369 h 744855"/>
              <a:gd name="connsiteX8" fmla="*/ 0 w 1004326"/>
              <a:gd name="connsiteY8" fmla="*/ 74486 h 7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326" h="744855">
                <a:moveTo>
                  <a:pt x="0" y="74486"/>
                </a:moveTo>
                <a:cubicBezTo>
                  <a:pt x="0" y="33349"/>
                  <a:pt x="33349" y="0"/>
                  <a:pt x="74486" y="0"/>
                </a:cubicBezTo>
                <a:lnTo>
                  <a:pt x="929841" y="0"/>
                </a:lnTo>
                <a:cubicBezTo>
                  <a:pt x="970978" y="0"/>
                  <a:pt x="1004327" y="33349"/>
                  <a:pt x="1004327" y="74486"/>
                </a:cubicBezTo>
                <a:cubicBezTo>
                  <a:pt x="1004327" y="273114"/>
                  <a:pt x="1004326" y="471742"/>
                  <a:pt x="1004326" y="670370"/>
                </a:cubicBezTo>
                <a:cubicBezTo>
                  <a:pt x="1004326" y="711507"/>
                  <a:pt x="970977" y="744856"/>
                  <a:pt x="929840" y="744856"/>
                </a:cubicBezTo>
                <a:lnTo>
                  <a:pt x="74486" y="744855"/>
                </a:lnTo>
                <a:cubicBezTo>
                  <a:pt x="33349" y="744855"/>
                  <a:pt x="0" y="711506"/>
                  <a:pt x="0" y="670369"/>
                </a:cubicBezTo>
                <a:lnTo>
                  <a:pt x="0" y="74486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016" tIns="98016" rIns="98016" bIns="98016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2000" b="1" kern="1200" dirty="0"/>
              <a:t>נשיא </a:t>
            </a:r>
            <a:r>
              <a:rPr lang="he-IL" sz="1400" b="1" kern="1200" dirty="0"/>
              <a:t>(מנהל הארגון)</a:t>
            </a:r>
          </a:p>
        </p:txBody>
      </p:sp>
      <p:sp>
        <p:nvSpPr>
          <p:cNvPr id="41" name="מלבן מעוגל 40"/>
          <p:cNvSpPr/>
          <p:nvPr/>
        </p:nvSpPr>
        <p:spPr>
          <a:xfrm>
            <a:off x="4395736" y="2753599"/>
            <a:ext cx="982599" cy="75599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42" name="צורה חופשית 41"/>
          <p:cNvSpPr/>
          <p:nvPr/>
        </p:nvSpPr>
        <p:spPr>
          <a:xfrm>
            <a:off x="4538141" y="2893944"/>
            <a:ext cx="982599" cy="755997"/>
          </a:xfrm>
          <a:custGeom>
            <a:avLst/>
            <a:gdLst>
              <a:gd name="connsiteX0" fmla="*/ 0 w 1004326"/>
              <a:gd name="connsiteY0" fmla="*/ 74486 h 744855"/>
              <a:gd name="connsiteX1" fmla="*/ 74486 w 1004326"/>
              <a:gd name="connsiteY1" fmla="*/ 0 h 744855"/>
              <a:gd name="connsiteX2" fmla="*/ 929841 w 1004326"/>
              <a:gd name="connsiteY2" fmla="*/ 0 h 744855"/>
              <a:gd name="connsiteX3" fmla="*/ 1004327 w 1004326"/>
              <a:gd name="connsiteY3" fmla="*/ 74486 h 744855"/>
              <a:gd name="connsiteX4" fmla="*/ 1004326 w 1004326"/>
              <a:gd name="connsiteY4" fmla="*/ 670370 h 744855"/>
              <a:gd name="connsiteX5" fmla="*/ 929840 w 1004326"/>
              <a:gd name="connsiteY5" fmla="*/ 744856 h 744855"/>
              <a:gd name="connsiteX6" fmla="*/ 74486 w 1004326"/>
              <a:gd name="connsiteY6" fmla="*/ 744855 h 744855"/>
              <a:gd name="connsiteX7" fmla="*/ 0 w 1004326"/>
              <a:gd name="connsiteY7" fmla="*/ 670369 h 744855"/>
              <a:gd name="connsiteX8" fmla="*/ 0 w 1004326"/>
              <a:gd name="connsiteY8" fmla="*/ 74486 h 7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326" h="744855">
                <a:moveTo>
                  <a:pt x="0" y="74486"/>
                </a:moveTo>
                <a:cubicBezTo>
                  <a:pt x="0" y="33349"/>
                  <a:pt x="33349" y="0"/>
                  <a:pt x="74486" y="0"/>
                </a:cubicBezTo>
                <a:lnTo>
                  <a:pt x="929841" y="0"/>
                </a:lnTo>
                <a:cubicBezTo>
                  <a:pt x="970978" y="0"/>
                  <a:pt x="1004327" y="33349"/>
                  <a:pt x="1004327" y="74486"/>
                </a:cubicBezTo>
                <a:cubicBezTo>
                  <a:pt x="1004327" y="273114"/>
                  <a:pt x="1004326" y="471742"/>
                  <a:pt x="1004326" y="670370"/>
                </a:cubicBezTo>
                <a:cubicBezTo>
                  <a:pt x="1004326" y="711507"/>
                  <a:pt x="970977" y="744856"/>
                  <a:pt x="929840" y="744856"/>
                </a:cubicBezTo>
                <a:lnTo>
                  <a:pt x="74486" y="744855"/>
                </a:lnTo>
                <a:cubicBezTo>
                  <a:pt x="33349" y="744855"/>
                  <a:pt x="0" y="711506"/>
                  <a:pt x="0" y="670369"/>
                </a:cubicBezTo>
                <a:lnTo>
                  <a:pt x="0" y="74486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016" tIns="98016" rIns="98016" bIns="98016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2000" b="1" kern="1200" dirty="0"/>
              <a:t>הנהלה</a:t>
            </a:r>
          </a:p>
        </p:txBody>
      </p:sp>
      <p:sp>
        <p:nvSpPr>
          <p:cNvPr id="43" name="מלבן מעוגל 42"/>
          <p:cNvSpPr/>
          <p:nvPr/>
        </p:nvSpPr>
        <p:spPr>
          <a:xfrm>
            <a:off x="422374" y="4276963"/>
            <a:ext cx="1029610" cy="69187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44" name="צורה חופשית 43"/>
          <p:cNvSpPr/>
          <p:nvPr/>
        </p:nvSpPr>
        <p:spPr>
          <a:xfrm>
            <a:off x="564780" y="4417307"/>
            <a:ext cx="1029610" cy="691873"/>
          </a:xfrm>
          <a:custGeom>
            <a:avLst/>
            <a:gdLst>
              <a:gd name="connsiteX0" fmla="*/ 0 w 1052376"/>
              <a:gd name="connsiteY0" fmla="*/ 68168 h 681676"/>
              <a:gd name="connsiteX1" fmla="*/ 68168 w 1052376"/>
              <a:gd name="connsiteY1" fmla="*/ 0 h 681676"/>
              <a:gd name="connsiteX2" fmla="*/ 984208 w 1052376"/>
              <a:gd name="connsiteY2" fmla="*/ 0 h 681676"/>
              <a:gd name="connsiteX3" fmla="*/ 1052376 w 1052376"/>
              <a:gd name="connsiteY3" fmla="*/ 68168 h 681676"/>
              <a:gd name="connsiteX4" fmla="*/ 1052376 w 1052376"/>
              <a:gd name="connsiteY4" fmla="*/ 613508 h 681676"/>
              <a:gd name="connsiteX5" fmla="*/ 984208 w 1052376"/>
              <a:gd name="connsiteY5" fmla="*/ 681676 h 681676"/>
              <a:gd name="connsiteX6" fmla="*/ 68168 w 1052376"/>
              <a:gd name="connsiteY6" fmla="*/ 681676 h 681676"/>
              <a:gd name="connsiteX7" fmla="*/ 0 w 1052376"/>
              <a:gd name="connsiteY7" fmla="*/ 613508 h 681676"/>
              <a:gd name="connsiteX8" fmla="*/ 0 w 1052376"/>
              <a:gd name="connsiteY8" fmla="*/ 68168 h 68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376" h="681676">
                <a:moveTo>
                  <a:pt x="0" y="68168"/>
                </a:moveTo>
                <a:cubicBezTo>
                  <a:pt x="0" y="30520"/>
                  <a:pt x="30520" y="0"/>
                  <a:pt x="68168" y="0"/>
                </a:cubicBezTo>
                <a:lnTo>
                  <a:pt x="984208" y="0"/>
                </a:lnTo>
                <a:cubicBezTo>
                  <a:pt x="1021856" y="0"/>
                  <a:pt x="1052376" y="30520"/>
                  <a:pt x="1052376" y="68168"/>
                </a:cubicBezTo>
                <a:lnTo>
                  <a:pt x="1052376" y="613508"/>
                </a:lnTo>
                <a:cubicBezTo>
                  <a:pt x="1052376" y="651156"/>
                  <a:pt x="1021856" y="681676"/>
                  <a:pt x="984208" y="681676"/>
                </a:cubicBezTo>
                <a:lnTo>
                  <a:pt x="68168" y="681676"/>
                </a:lnTo>
                <a:cubicBezTo>
                  <a:pt x="30520" y="681676"/>
                  <a:pt x="0" y="651156"/>
                  <a:pt x="0" y="613508"/>
                </a:cubicBezTo>
                <a:lnTo>
                  <a:pt x="0" y="68168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546" tIns="88546" rIns="88546" bIns="88546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800" b="1" kern="1200" dirty="0">
                <a:solidFill>
                  <a:srgbClr val="C00000"/>
                </a:solidFill>
              </a:rPr>
              <a:t>מועצות אזוריות</a:t>
            </a:r>
          </a:p>
        </p:txBody>
      </p:sp>
      <p:sp>
        <p:nvSpPr>
          <p:cNvPr id="45" name="מלבן מעוגל 44"/>
          <p:cNvSpPr/>
          <p:nvPr/>
        </p:nvSpPr>
        <p:spPr>
          <a:xfrm>
            <a:off x="336242" y="5535381"/>
            <a:ext cx="946367" cy="67191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46" name="צורה חופשית 45"/>
          <p:cNvSpPr/>
          <p:nvPr/>
        </p:nvSpPr>
        <p:spPr>
          <a:xfrm>
            <a:off x="478647" y="5675725"/>
            <a:ext cx="946367" cy="671915"/>
          </a:xfrm>
          <a:custGeom>
            <a:avLst/>
            <a:gdLst>
              <a:gd name="connsiteX0" fmla="*/ 0 w 967293"/>
              <a:gd name="connsiteY0" fmla="*/ 66201 h 662012"/>
              <a:gd name="connsiteX1" fmla="*/ 66201 w 967293"/>
              <a:gd name="connsiteY1" fmla="*/ 0 h 662012"/>
              <a:gd name="connsiteX2" fmla="*/ 901092 w 967293"/>
              <a:gd name="connsiteY2" fmla="*/ 0 h 662012"/>
              <a:gd name="connsiteX3" fmla="*/ 967293 w 967293"/>
              <a:gd name="connsiteY3" fmla="*/ 66201 h 662012"/>
              <a:gd name="connsiteX4" fmla="*/ 967293 w 967293"/>
              <a:gd name="connsiteY4" fmla="*/ 595811 h 662012"/>
              <a:gd name="connsiteX5" fmla="*/ 901092 w 967293"/>
              <a:gd name="connsiteY5" fmla="*/ 662012 h 662012"/>
              <a:gd name="connsiteX6" fmla="*/ 66201 w 967293"/>
              <a:gd name="connsiteY6" fmla="*/ 662012 h 662012"/>
              <a:gd name="connsiteX7" fmla="*/ 0 w 967293"/>
              <a:gd name="connsiteY7" fmla="*/ 595811 h 662012"/>
              <a:gd name="connsiteX8" fmla="*/ 0 w 967293"/>
              <a:gd name="connsiteY8" fmla="*/ 66201 h 66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293" h="662012">
                <a:moveTo>
                  <a:pt x="0" y="66201"/>
                </a:moveTo>
                <a:cubicBezTo>
                  <a:pt x="0" y="29639"/>
                  <a:pt x="29639" y="0"/>
                  <a:pt x="66201" y="0"/>
                </a:cubicBezTo>
                <a:lnTo>
                  <a:pt x="901092" y="0"/>
                </a:lnTo>
                <a:cubicBezTo>
                  <a:pt x="937654" y="0"/>
                  <a:pt x="967293" y="29639"/>
                  <a:pt x="967293" y="66201"/>
                </a:cubicBezTo>
                <a:lnTo>
                  <a:pt x="967293" y="595811"/>
                </a:lnTo>
                <a:cubicBezTo>
                  <a:pt x="967293" y="632373"/>
                  <a:pt x="937654" y="662012"/>
                  <a:pt x="901092" y="662012"/>
                </a:cubicBezTo>
                <a:lnTo>
                  <a:pt x="66201" y="662012"/>
                </a:lnTo>
                <a:cubicBezTo>
                  <a:pt x="29639" y="662012"/>
                  <a:pt x="0" y="632373"/>
                  <a:pt x="0" y="595811"/>
                </a:cubicBezTo>
                <a:lnTo>
                  <a:pt x="0" y="66201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970" tIns="87970" rIns="87970" bIns="87970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800" b="1" kern="1200">
                <a:solidFill>
                  <a:srgbClr val="C00000"/>
                </a:solidFill>
              </a:rPr>
              <a:t>לשכות</a:t>
            </a:r>
            <a:endParaRPr lang="he-IL" sz="1800" b="1" kern="1200" dirty="0">
              <a:solidFill>
                <a:srgbClr val="C00000"/>
              </a:solidFill>
            </a:endParaRPr>
          </a:p>
        </p:txBody>
      </p:sp>
      <p:sp>
        <p:nvSpPr>
          <p:cNvPr id="47" name="מלבן מעוגל 46"/>
          <p:cNvSpPr/>
          <p:nvPr/>
        </p:nvSpPr>
        <p:spPr>
          <a:xfrm>
            <a:off x="1998657" y="4347376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48" name="צורה חופשית 47"/>
          <p:cNvSpPr/>
          <p:nvPr/>
        </p:nvSpPr>
        <p:spPr>
          <a:xfrm>
            <a:off x="2141062" y="4487721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חיפה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1467054" y="5813311"/>
            <a:ext cx="295085" cy="26355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50" name="צורה חופשית 49"/>
          <p:cNvSpPr/>
          <p:nvPr/>
        </p:nvSpPr>
        <p:spPr>
          <a:xfrm>
            <a:off x="1609459" y="5953656"/>
            <a:ext cx="295085" cy="263559"/>
          </a:xfrm>
          <a:custGeom>
            <a:avLst/>
            <a:gdLst>
              <a:gd name="connsiteX0" fmla="*/ 0 w 301610"/>
              <a:gd name="connsiteY0" fmla="*/ 25968 h 259675"/>
              <a:gd name="connsiteX1" fmla="*/ 25968 w 301610"/>
              <a:gd name="connsiteY1" fmla="*/ 0 h 259675"/>
              <a:gd name="connsiteX2" fmla="*/ 275643 w 301610"/>
              <a:gd name="connsiteY2" fmla="*/ 0 h 259675"/>
              <a:gd name="connsiteX3" fmla="*/ 301611 w 301610"/>
              <a:gd name="connsiteY3" fmla="*/ 25968 h 259675"/>
              <a:gd name="connsiteX4" fmla="*/ 301610 w 301610"/>
              <a:gd name="connsiteY4" fmla="*/ 233708 h 259675"/>
              <a:gd name="connsiteX5" fmla="*/ 275642 w 301610"/>
              <a:gd name="connsiteY5" fmla="*/ 259676 h 259675"/>
              <a:gd name="connsiteX6" fmla="*/ 25968 w 301610"/>
              <a:gd name="connsiteY6" fmla="*/ 259675 h 259675"/>
              <a:gd name="connsiteX7" fmla="*/ 0 w 301610"/>
              <a:gd name="connsiteY7" fmla="*/ 233707 h 259675"/>
              <a:gd name="connsiteX8" fmla="*/ 0 w 301610"/>
              <a:gd name="connsiteY8" fmla="*/ 25968 h 25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10" h="259675">
                <a:moveTo>
                  <a:pt x="0" y="25968"/>
                </a:moveTo>
                <a:cubicBezTo>
                  <a:pt x="0" y="11626"/>
                  <a:pt x="11626" y="0"/>
                  <a:pt x="25968" y="0"/>
                </a:cubicBezTo>
                <a:lnTo>
                  <a:pt x="275643" y="0"/>
                </a:lnTo>
                <a:cubicBezTo>
                  <a:pt x="289985" y="0"/>
                  <a:pt x="301611" y="11626"/>
                  <a:pt x="301611" y="25968"/>
                </a:cubicBezTo>
                <a:cubicBezTo>
                  <a:pt x="301611" y="95215"/>
                  <a:pt x="301610" y="164461"/>
                  <a:pt x="301610" y="233708"/>
                </a:cubicBezTo>
                <a:cubicBezTo>
                  <a:pt x="301610" y="248050"/>
                  <a:pt x="289984" y="259676"/>
                  <a:pt x="275642" y="259676"/>
                </a:cubicBezTo>
                <a:lnTo>
                  <a:pt x="25968" y="259675"/>
                </a:lnTo>
                <a:cubicBezTo>
                  <a:pt x="11626" y="259675"/>
                  <a:pt x="0" y="248049"/>
                  <a:pt x="0" y="233707"/>
                </a:cubicBezTo>
                <a:lnTo>
                  <a:pt x="0" y="25968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16" tIns="49516" rIns="49516" bIns="49516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51" name="מלבן מעוגל 50"/>
          <p:cNvSpPr/>
          <p:nvPr/>
        </p:nvSpPr>
        <p:spPr>
          <a:xfrm>
            <a:off x="2046950" y="5813311"/>
            <a:ext cx="295085" cy="26355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52" name="צורה חופשית 51"/>
          <p:cNvSpPr/>
          <p:nvPr/>
        </p:nvSpPr>
        <p:spPr>
          <a:xfrm>
            <a:off x="2189355" y="5953656"/>
            <a:ext cx="295085" cy="263559"/>
          </a:xfrm>
          <a:custGeom>
            <a:avLst/>
            <a:gdLst>
              <a:gd name="connsiteX0" fmla="*/ 0 w 301610"/>
              <a:gd name="connsiteY0" fmla="*/ 25968 h 259675"/>
              <a:gd name="connsiteX1" fmla="*/ 25968 w 301610"/>
              <a:gd name="connsiteY1" fmla="*/ 0 h 259675"/>
              <a:gd name="connsiteX2" fmla="*/ 275643 w 301610"/>
              <a:gd name="connsiteY2" fmla="*/ 0 h 259675"/>
              <a:gd name="connsiteX3" fmla="*/ 301611 w 301610"/>
              <a:gd name="connsiteY3" fmla="*/ 25968 h 259675"/>
              <a:gd name="connsiteX4" fmla="*/ 301610 w 301610"/>
              <a:gd name="connsiteY4" fmla="*/ 233708 h 259675"/>
              <a:gd name="connsiteX5" fmla="*/ 275642 w 301610"/>
              <a:gd name="connsiteY5" fmla="*/ 259676 h 259675"/>
              <a:gd name="connsiteX6" fmla="*/ 25968 w 301610"/>
              <a:gd name="connsiteY6" fmla="*/ 259675 h 259675"/>
              <a:gd name="connsiteX7" fmla="*/ 0 w 301610"/>
              <a:gd name="connsiteY7" fmla="*/ 233707 h 259675"/>
              <a:gd name="connsiteX8" fmla="*/ 0 w 301610"/>
              <a:gd name="connsiteY8" fmla="*/ 25968 h 25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10" h="259675">
                <a:moveTo>
                  <a:pt x="0" y="25968"/>
                </a:moveTo>
                <a:cubicBezTo>
                  <a:pt x="0" y="11626"/>
                  <a:pt x="11626" y="0"/>
                  <a:pt x="25968" y="0"/>
                </a:cubicBezTo>
                <a:lnTo>
                  <a:pt x="275643" y="0"/>
                </a:lnTo>
                <a:cubicBezTo>
                  <a:pt x="289985" y="0"/>
                  <a:pt x="301611" y="11626"/>
                  <a:pt x="301611" y="25968"/>
                </a:cubicBezTo>
                <a:cubicBezTo>
                  <a:pt x="301611" y="95215"/>
                  <a:pt x="301610" y="164461"/>
                  <a:pt x="301610" y="233708"/>
                </a:cubicBezTo>
                <a:cubicBezTo>
                  <a:pt x="301610" y="248050"/>
                  <a:pt x="289984" y="259676"/>
                  <a:pt x="275642" y="259676"/>
                </a:cubicBezTo>
                <a:lnTo>
                  <a:pt x="25968" y="259675"/>
                </a:lnTo>
                <a:cubicBezTo>
                  <a:pt x="11626" y="259675"/>
                  <a:pt x="0" y="248049"/>
                  <a:pt x="0" y="233707"/>
                </a:cubicBezTo>
                <a:lnTo>
                  <a:pt x="0" y="25968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16" tIns="49516" rIns="49516" bIns="49516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53" name="מלבן מעוגל 52"/>
          <p:cNvSpPr/>
          <p:nvPr/>
        </p:nvSpPr>
        <p:spPr>
          <a:xfrm>
            <a:off x="2626846" y="5813311"/>
            <a:ext cx="295085" cy="26355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54" name="צורה חופשית 53"/>
          <p:cNvSpPr/>
          <p:nvPr/>
        </p:nvSpPr>
        <p:spPr>
          <a:xfrm>
            <a:off x="2769251" y="5953656"/>
            <a:ext cx="295085" cy="263559"/>
          </a:xfrm>
          <a:custGeom>
            <a:avLst/>
            <a:gdLst>
              <a:gd name="connsiteX0" fmla="*/ 0 w 301610"/>
              <a:gd name="connsiteY0" fmla="*/ 25968 h 259675"/>
              <a:gd name="connsiteX1" fmla="*/ 25968 w 301610"/>
              <a:gd name="connsiteY1" fmla="*/ 0 h 259675"/>
              <a:gd name="connsiteX2" fmla="*/ 275643 w 301610"/>
              <a:gd name="connsiteY2" fmla="*/ 0 h 259675"/>
              <a:gd name="connsiteX3" fmla="*/ 301611 w 301610"/>
              <a:gd name="connsiteY3" fmla="*/ 25968 h 259675"/>
              <a:gd name="connsiteX4" fmla="*/ 301610 w 301610"/>
              <a:gd name="connsiteY4" fmla="*/ 233708 h 259675"/>
              <a:gd name="connsiteX5" fmla="*/ 275642 w 301610"/>
              <a:gd name="connsiteY5" fmla="*/ 259676 h 259675"/>
              <a:gd name="connsiteX6" fmla="*/ 25968 w 301610"/>
              <a:gd name="connsiteY6" fmla="*/ 259675 h 259675"/>
              <a:gd name="connsiteX7" fmla="*/ 0 w 301610"/>
              <a:gd name="connsiteY7" fmla="*/ 233707 h 259675"/>
              <a:gd name="connsiteX8" fmla="*/ 0 w 301610"/>
              <a:gd name="connsiteY8" fmla="*/ 25968 h 25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10" h="259675">
                <a:moveTo>
                  <a:pt x="0" y="25968"/>
                </a:moveTo>
                <a:cubicBezTo>
                  <a:pt x="0" y="11626"/>
                  <a:pt x="11626" y="0"/>
                  <a:pt x="25968" y="0"/>
                </a:cubicBezTo>
                <a:lnTo>
                  <a:pt x="275643" y="0"/>
                </a:lnTo>
                <a:cubicBezTo>
                  <a:pt x="289985" y="0"/>
                  <a:pt x="301611" y="11626"/>
                  <a:pt x="301611" y="25968"/>
                </a:cubicBezTo>
                <a:cubicBezTo>
                  <a:pt x="301611" y="95215"/>
                  <a:pt x="301610" y="164461"/>
                  <a:pt x="301610" y="233708"/>
                </a:cubicBezTo>
                <a:cubicBezTo>
                  <a:pt x="301610" y="248050"/>
                  <a:pt x="289984" y="259676"/>
                  <a:pt x="275642" y="259676"/>
                </a:cubicBezTo>
                <a:lnTo>
                  <a:pt x="25968" y="259675"/>
                </a:lnTo>
                <a:cubicBezTo>
                  <a:pt x="11626" y="259675"/>
                  <a:pt x="0" y="248049"/>
                  <a:pt x="0" y="233707"/>
                </a:cubicBezTo>
                <a:lnTo>
                  <a:pt x="0" y="25968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16" tIns="49516" rIns="49516" bIns="49516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55" name="מלבן מעוגל 54"/>
          <p:cNvSpPr/>
          <p:nvPr/>
        </p:nvSpPr>
        <p:spPr>
          <a:xfrm>
            <a:off x="3236101" y="4314829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56" name="צורה חופשית 55"/>
          <p:cNvSpPr/>
          <p:nvPr/>
        </p:nvSpPr>
        <p:spPr>
          <a:xfrm>
            <a:off x="3378506" y="4455173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שרון</a:t>
            </a:r>
          </a:p>
        </p:txBody>
      </p:sp>
      <p:sp>
        <p:nvSpPr>
          <p:cNvPr id="57" name="מלבן מעוגל 56"/>
          <p:cNvSpPr/>
          <p:nvPr/>
        </p:nvSpPr>
        <p:spPr>
          <a:xfrm>
            <a:off x="3024249" y="5301768"/>
            <a:ext cx="185133" cy="23052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58" name="צורה חופשית 57"/>
          <p:cNvSpPr/>
          <p:nvPr/>
        </p:nvSpPr>
        <p:spPr>
          <a:xfrm>
            <a:off x="3166654" y="5442112"/>
            <a:ext cx="185133" cy="230523"/>
          </a:xfrm>
          <a:custGeom>
            <a:avLst/>
            <a:gdLst>
              <a:gd name="connsiteX0" fmla="*/ 0 w 189227"/>
              <a:gd name="connsiteY0" fmla="*/ 18923 h 227125"/>
              <a:gd name="connsiteX1" fmla="*/ 18923 w 189227"/>
              <a:gd name="connsiteY1" fmla="*/ 0 h 227125"/>
              <a:gd name="connsiteX2" fmla="*/ 170304 w 189227"/>
              <a:gd name="connsiteY2" fmla="*/ 0 h 227125"/>
              <a:gd name="connsiteX3" fmla="*/ 189227 w 189227"/>
              <a:gd name="connsiteY3" fmla="*/ 18923 h 227125"/>
              <a:gd name="connsiteX4" fmla="*/ 189227 w 189227"/>
              <a:gd name="connsiteY4" fmla="*/ 208202 h 227125"/>
              <a:gd name="connsiteX5" fmla="*/ 170304 w 189227"/>
              <a:gd name="connsiteY5" fmla="*/ 227125 h 227125"/>
              <a:gd name="connsiteX6" fmla="*/ 18923 w 189227"/>
              <a:gd name="connsiteY6" fmla="*/ 227125 h 227125"/>
              <a:gd name="connsiteX7" fmla="*/ 0 w 189227"/>
              <a:gd name="connsiteY7" fmla="*/ 208202 h 227125"/>
              <a:gd name="connsiteX8" fmla="*/ 0 w 189227"/>
              <a:gd name="connsiteY8" fmla="*/ 18923 h 2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227" h="227125">
                <a:moveTo>
                  <a:pt x="0" y="18923"/>
                </a:moveTo>
                <a:cubicBezTo>
                  <a:pt x="0" y="8472"/>
                  <a:pt x="8472" y="0"/>
                  <a:pt x="18923" y="0"/>
                </a:cubicBezTo>
                <a:lnTo>
                  <a:pt x="170304" y="0"/>
                </a:lnTo>
                <a:cubicBezTo>
                  <a:pt x="180755" y="0"/>
                  <a:pt x="189227" y="8472"/>
                  <a:pt x="189227" y="18923"/>
                </a:cubicBezTo>
                <a:lnTo>
                  <a:pt x="189227" y="208202"/>
                </a:lnTo>
                <a:cubicBezTo>
                  <a:pt x="189227" y="218653"/>
                  <a:pt x="180755" y="227125"/>
                  <a:pt x="170304" y="227125"/>
                </a:cubicBezTo>
                <a:lnTo>
                  <a:pt x="18923" y="227125"/>
                </a:lnTo>
                <a:cubicBezTo>
                  <a:pt x="8472" y="227125"/>
                  <a:pt x="0" y="218653"/>
                  <a:pt x="0" y="208202"/>
                </a:cubicBezTo>
                <a:lnTo>
                  <a:pt x="0" y="18923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642" tIns="43642" rIns="43642" bIns="43642" numCol="1" spcCol="1270" anchor="ctr" anchorCtr="0">
            <a:noAutofit/>
          </a:bodyPr>
          <a:lstStyle/>
          <a:p>
            <a:pPr lvl="0" algn="ctr" defTabSz="4445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000" kern="1200"/>
          </a:p>
        </p:txBody>
      </p:sp>
      <p:sp>
        <p:nvSpPr>
          <p:cNvPr id="59" name="מלבן מעוגל 58"/>
          <p:cNvSpPr/>
          <p:nvPr/>
        </p:nvSpPr>
        <p:spPr>
          <a:xfrm>
            <a:off x="3494193" y="5301768"/>
            <a:ext cx="185133" cy="23052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60" name="צורה חופשית 59"/>
          <p:cNvSpPr/>
          <p:nvPr/>
        </p:nvSpPr>
        <p:spPr>
          <a:xfrm>
            <a:off x="3636598" y="5442112"/>
            <a:ext cx="185133" cy="230523"/>
          </a:xfrm>
          <a:custGeom>
            <a:avLst/>
            <a:gdLst>
              <a:gd name="connsiteX0" fmla="*/ 0 w 189227"/>
              <a:gd name="connsiteY0" fmla="*/ 18923 h 227125"/>
              <a:gd name="connsiteX1" fmla="*/ 18923 w 189227"/>
              <a:gd name="connsiteY1" fmla="*/ 0 h 227125"/>
              <a:gd name="connsiteX2" fmla="*/ 170304 w 189227"/>
              <a:gd name="connsiteY2" fmla="*/ 0 h 227125"/>
              <a:gd name="connsiteX3" fmla="*/ 189227 w 189227"/>
              <a:gd name="connsiteY3" fmla="*/ 18923 h 227125"/>
              <a:gd name="connsiteX4" fmla="*/ 189227 w 189227"/>
              <a:gd name="connsiteY4" fmla="*/ 208202 h 227125"/>
              <a:gd name="connsiteX5" fmla="*/ 170304 w 189227"/>
              <a:gd name="connsiteY5" fmla="*/ 227125 h 227125"/>
              <a:gd name="connsiteX6" fmla="*/ 18923 w 189227"/>
              <a:gd name="connsiteY6" fmla="*/ 227125 h 227125"/>
              <a:gd name="connsiteX7" fmla="*/ 0 w 189227"/>
              <a:gd name="connsiteY7" fmla="*/ 208202 h 227125"/>
              <a:gd name="connsiteX8" fmla="*/ 0 w 189227"/>
              <a:gd name="connsiteY8" fmla="*/ 18923 h 2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227" h="227125">
                <a:moveTo>
                  <a:pt x="0" y="18923"/>
                </a:moveTo>
                <a:cubicBezTo>
                  <a:pt x="0" y="8472"/>
                  <a:pt x="8472" y="0"/>
                  <a:pt x="18923" y="0"/>
                </a:cubicBezTo>
                <a:lnTo>
                  <a:pt x="170304" y="0"/>
                </a:lnTo>
                <a:cubicBezTo>
                  <a:pt x="180755" y="0"/>
                  <a:pt x="189227" y="8472"/>
                  <a:pt x="189227" y="18923"/>
                </a:cubicBezTo>
                <a:lnTo>
                  <a:pt x="189227" y="208202"/>
                </a:lnTo>
                <a:cubicBezTo>
                  <a:pt x="189227" y="218653"/>
                  <a:pt x="180755" y="227125"/>
                  <a:pt x="170304" y="227125"/>
                </a:cubicBezTo>
                <a:lnTo>
                  <a:pt x="18923" y="227125"/>
                </a:lnTo>
                <a:cubicBezTo>
                  <a:pt x="8472" y="227125"/>
                  <a:pt x="0" y="218653"/>
                  <a:pt x="0" y="208202"/>
                </a:cubicBezTo>
                <a:lnTo>
                  <a:pt x="0" y="18923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642" tIns="43642" rIns="43642" bIns="43642" numCol="1" spcCol="1270" anchor="ctr" anchorCtr="0">
            <a:noAutofit/>
          </a:bodyPr>
          <a:lstStyle/>
          <a:p>
            <a:pPr lvl="0" algn="ctr" defTabSz="4445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000" kern="1200"/>
          </a:p>
        </p:txBody>
      </p:sp>
      <p:sp>
        <p:nvSpPr>
          <p:cNvPr id="61" name="מלבן מעוגל 60"/>
          <p:cNvSpPr/>
          <p:nvPr/>
        </p:nvSpPr>
        <p:spPr>
          <a:xfrm>
            <a:off x="3964137" y="5301768"/>
            <a:ext cx="185133" cy="23052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62" name="צורה חופשית 61"/>
          <p:cNvSpPr/>
          <p:nvPr/>
        </p:nvSpPr>
        <p:spPr>
          <a:xfrm>
            <a:off x="4106542" y="5442112"/>
            <a:ext cx="185133" cy="230523"/>
          </a:xfrm>
          <a:custGeom>
            <a:avLst/>
            <a:gdLst>
              <a:gd name="connsiteX0" fmla="*/ 0 w 189227"/>
              <a:gd name="connsiteY0" fmla="*/ 18923 h 227125"/>
              <a:gd name="connsiteX1" fmla="*/ 18923 w 189227"/>
              <a:gd name="connsiteY1" fmla="*/ 0 h 227125"/>
              <a:gd name="connsiteX2" fmla="*/ 170304 w 189227"/>
              <a:gd name="connsiteY2" fmla="*/ 0 h 227125"/>
              <a:gd name="connsiteX3" fmla="*/ 189227 w 189227"/>
              <a:gd name="connsiteY3" fmla="*/ 18923 h 227125"/>
              <a:gd name="connsiteX4" fmla="*/ 189227 w 189227"/>
              <a:gd name="connsiteY4" fmla="*/ 208202 h 227125"/>
              <a:gd name="connsiteX5" fmla="*/ 170304 w 189227"/>
              <a:gd name="connsiteY5" fmla="*/ 227125 h 227125"/>
              <a:gd name="connsiteX6" fmla="*/ 18923 w 189227"/>
              <a:gd name="connsiteY6" fmla="*/ 227125 h 227125"/>
              <a:gd name="connsiteX7" fmla="*/ 0 w 189227"/>
              <a:gd name="connsiteY7" fmla="*/ 208202 h 227125"/>
              <a:gd name="connsiteX8" fmla="*/ 0 w 189227"/>
              <a:gd name="connsiteY8" fmla="*/ 18923 h 2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227" h="227125">
                <a:moveTo>
                  <a:pt x="0" y="18923"/>
                </a:moveTo>
                <a:cubicBezTo>
                  <a:pt x="0" y="8472"/>
                  <a:pt x="8472" y="0"/>
                  <a:pt x="18923" y="0"/>
                </a:cubicBezTo>
                <a:lnTo>
                  <a:pt x="170304" y="0"/>
                </a:lnTo>
                <a:cubicBezTo>
                  <a:pt x="180755" y="0"/>
                  <a:pt x="189227" y="8472"/>
                  <a:pt x="189227" y="18923"/>
                </a:cubicBezTo>
                <a:lnTo>
                  <a:pt x="189227" y="208202"/>
                </a:lnTo>
                <a:cubicBezTo>
                  <a:pt x="189227" y="218653"/>
                  <a:pt x="180755" y="227125"/>
                  <a:pt x="170304" y="227125"/>
                </a:cubicBezTo>
                <a:lnTo>
                  <a:pt x="18923" y="227125"/>
                </a:lnTo>
                <a:cubicBezTo>
                  <a:pt x="8472" y="227125"/>
                  <a:pt x="0" y="218653"/>
                  <a:pt x="0" y="208202"/>
                </a:cubicBezTo>
                <a:lnTo>
                  <a:pt x="0" y="18923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642" tIns="43642" rIns="43642" bIns="43642" numCol="1" spcCol="1270" anchor="ctr" anchorCtr="0">
            <a:noAutofit/>
          </a:bodyPr>
          <a:lstStyle/>
          <a:p>
            <a:pPr lvl="0" algn="ctr" defTabSz="4445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000" kern="1200"/>
          </a:p>
        </p:txBody>
      </p:sp>
      <p:sp>
        <p:nvSpPr>
          <p:cNvPr id="63" name="מלבן מעוגל 62"/>
          <p:cNvSpPr/>
          <p:nvPr/>
        </p:nvSpPr>
        <p:spPr>
          <a:xfrm>
            <a:off x="4722582" y="4314829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64" name="צורה חופשית 63"/>
          <p:cNvSpPr/>
          <p:nvPr/>
        </p:nvSpPr>
        <p:spPr>
          <a:xfrm>
            <a:off x="4864987" y="4455173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ת"א</a:t>
            </a:r>
          </a:p>
        </p:txBody>
      </p:sp>
      <p:sp>
        <p:nvSpPr>
          <p:cNvPr id="65" name="מלבן מעוגל 64"/>
          <p:cNvSpPr/>
          <p:nvPr/>
        </p:nvSpPr>
        <p:spPr>
          <a:xfrm>
            <a:off x="4400463" y="5770716"/>
            <a:ext cx="236233" cy="264361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66" name="צורה חופשית 65"/>
          <p:cNvSpPr/>
          <p:nvPr/>
        </p:nvSpPr>
        <p:spPr>
          <a:xfrm>
            <a:off x="4542868" y="5911062"/>
            <a:ext cx="236233" cy="264361"/>
          </a:xfrm>
          <a:custGeom>
            <a:avLst/>
            <a:gdLst>
              <a:gd name="connsiteX0" fmla="*/ 0 w 241456"/>
              <a:gd name="connsiteY0" fmla="*/ 24146 h 260465"/>
              <a:gd name="connsiteX1" fmla="*/ 24146 w 241456"/>
              <a:gd name="connsiteY1" fmla="*/ 0 h 260465"/>
              <a:gd name="connsiteX2" fmla="*/ 217310 w 241456"/>
              <a:gd name="connsiteY2" fmla="*/ 0 h 260465"/>
              <a:gd name="connsiteX3" fmla="*/ 241456 w 241456"/>
              <a:gd name="connsiteY3" fmla="*/ 24146 h 260465"/>
              <a:gd name="connsiteX4" fmla="*/ 241456 w 241456"/>
              <a:gd name="connsiteY4" fmla="*/ 236319 h 260465"/>
              <a:gd name="connsiteX5" fmla="*/ 217310 w 241456"/>
              <a:gd name="connsiteY5" fmla="*/ 260465 h 260465"/>
              <a:gd name="connsiteX6" fmla="*/ 24146 w 241456"/>
              <a:gd name="connsiteY6" fmla="*/ 260465 h 260465"/>
              <a:gd name="connsiteX7" fmla="*/ 0 w 241456"/>
              <a:gd name="connsiteY7" fmla="*/ 236319 h 260465"/>
              <a:gd name="connsiteX8" fmla="*/ 0 w 241456"/>
              <a:gd name="connsiteY8" fmla="*/ 24146 h 26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56" h="260465">
                <a:moveTo>
                  <a:pt x="0" y="24146"/>
                </a:moveTo>
                <a:cubicBezTo>
                  <a:pt x="0" y="10811"/>
                  <a:pt x="10811" y="0"/>
                  <a:pt x="24146" y="0"/>
                </a:cubicBezTo>
                <a:lnTo>
                  <a:pt x="217310" y="0"/>
                </a:lnTo>
                <a:cubicBezTo>
                  <a:pt x="230645" y="0"/>
                  <a:pt x="241456" y="10811"/>
                  <a:pt x="241456" y="24146"/>
                </a:cubicBezTo>
                <a:lnTo>
                  <a:pt x="241456" y="236319"/>
                </a:lnTo>
                <a:cubicBezTo>
                  <a:pt x="241456" y="249654"/>
                  <a:pt x="230645" y="260465"/>
                  <a:pt x="217310" y="260465"/>
                </a:cubicBezTo>
                <a:lnTo>
                  <a:pt x="24146" y="260465"/>
                </a:lnTo>
                <a:cubicBezTo>
                  <a:pt x="10811" y="260465"/>
                  <a:pt x="0" y="249654"/>
                  <a:pt x="0" y="236319"/>
                </a:cubicBezTo>
                <a:lnTo>
                  <a:pt x="0" y="24146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82" tIns="48982" rIns="48982" bIns="48982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67" name="מלבן מעוגל 66"/>
          <p:cNvSpPr/>
          <p:nvPr/>
        </p:nvSpPr>
        <p:spPr>
          <a:xfrm>
            <a:off x="4921506" y="5770716"/>
            <a:ext cx="236233" cy="264361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68" name="צורה חופשית 67"/>
          <p:cNvSpPr/>
          <p:nvPr/>
        </p:nvSpPr>
        <p:spPr>
          <a:xfrm>
            <a:off x="5063911" y="5911062"/>
            <a:ext cx="236233" cy="264361"/>
          </a:xfrm>
          <a:custGeom>
            <a:avLst/>
            <a:gdLst>
              <a:gd name="connsiteX0" fmla="*/ 0 w 241456"/>
              <a:gd name="connsiteY0" fmla="*/ 24146 h 260465"/>
              <a:gd name="connsiteX1" fmla="*/ 24146 w 241456"/>
              <a:gd name="connsiteY1" fmla="*/ 0 h 260465"/>
              <a:gd name="connsiteX2" fmla="*/ 217310 w 241456"/>
              <a:gd name="connsiteY2" fmla="*/ 0 h 260465"/>
              <a:gd name="connsiteX3" fmla="*/ 241456 w 241456"/>
              <a:gd name="connsiteY3" fmla="*/ 24146 h 260465"/>
              <a:gd name="connsiteX4" fmla="*/ 241456 w 241456"/>
              <a:gd name="connsiteY4" fmla="*/ 236319 h 260465"/>
              <a:gd name="connsiteX5" fmla="*/ 217310 w 241456"/>
              <a:gd name="connsiteY5" fmla="*/ 260465 h 260465"/>
              <a:gd name="connsiteX6" fmla="*/ 24146 w 241456"/>
              <a:gd name="connsiteY6" fmla="*/ 260465 h 260465"/>
              <a:gd name="connsiteX7" fmla="*/ 0 w 241456"/>
              <a:gd name="connsiteY7" fmla="*/ 236319 h 260465"/>
              <a:gd name="connsiteX8" fmla="*/ 0 w 241456"/>
              <a:gd name="connsiteY8" fmla="*/ 24146 h 26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56" h="260465">
                <a:moveTo>
                  <a:pt x="0" y="24146"/>
                </a:moveTo>
                <a:cubicBezTo>
                  <a:pt x="0" y="10811"/>
                  <a:pt x="10811" y="0"/>
                  <a:pt x="24146" y="0"/>
                </a:cubicBezTo>
                <a:lnTo>
                  <a:pt x="217310" y="0"/>
                </a:lnTo>
                <a:cubicBezTo>
                  <a:pt x="230645" y="0"/>
                  <a:pt x="241456" y="10811"/>
                  <a:pt x="241456" y="24146"/>
                </a:cubicBezTo>
                <a:lnTo>
                  <a:pt x="241456" y="236319"/>
                </a:lnTo>
                <a:cubicBezTo>
                  <a:pt x="241456" y="249654"/>
                  <a:pt x="230645" y="260465"/>
                  <a:pt x="217310" y="260465"/>
                </a:cubicBezTo>
                <a:lnTo>
                  <a:pt x="24146" y="260465"/>
                </a:lnTo>
                <a:cubicBezTo>
                  <a:pt x="10811" y="260465"/>
                  <a:pt x="0" y="249654"/>
                  <a:pt x="0" y="236319"/>
                </a:cubicBezTo>
                <a:lnTo>
                  <a:pt x="0" y="24146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82" tIns="48982" rIns="48982" bIns="48982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69" name="מלבן מעוגל 68"/>
          <p:cNvSpPr/>
          <p:nvPr/>
        </p:nvSpPr>
        <p:spPr>
          <a:xfrm>
            <a:off x="5442550" y="5770716"/>
            <a:ext cx="236233" cy="264361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70" name="צורה חופשית 69"/>
          <p:cNvSpPr/>
          <p:nvPr/>
        </p:nvSpPr>
        <p:spPr>
          <a:xfrm>
            <a:off x="5584954" y="5911062"/>
            <a:ext cx="236233" cy="264361"/>
          </a:xfrm>
          <a:custGeom>
            <a:avLst/>
            <a:gdLst>
              <a:gd name="connsiteX0" fmla="*/ 0 w 241456"/>
              <a:gd name="connsiteY0" fmla="*/ 24146 h 260465"/>
              <a:gd name="connsiteX1" fmla="*/ 24146 w 241456"/>
              <a:gd name="connsiteY1" fmla="*/ 0 h 260465"/>
              <a:gd name="connsiteX2" fmla="*/ 217310 w 241456"/>
              <a:gd name="connsiteY2" fmla="*/ 0 h 260465"/>
              <a:gd name="connsiteX3" fmla="*/ 241456 w 241456"/>
              <a:gd name="connsiteY3" fmla="*/ 24146 h 260465"/>
              <a:gd name="connsiteX4" fmla="*/ 241456 w 241456"/>
              <a:gd name="connsiteY4" fmla="*/ 236319 h 260465"/>
              <a:gd name="connsiteX5" fmla="*/ 217310 w 241456"/>
              <a:gd name="connsiteY5" fmla="*/ 260465 h 260465"/>
              <a:gd name="connsiteX6" fmla="*/ 24146 w 241456"/>
              <a:gd name="connsiteY6" fmla="*/ 260465 h 260465"/>
              <a:gd name="connsiteX7" fmla="*/ 0 w 241456"/>
              <a:gd name="connsiteY7" fmla="*/ 236319 h 260465"/>
              <a:gd name="connsiteX8" fmla="*/ 0 w 241456"/>
              <a:gd name="connsiteY8" fmla="*/ 24146 h 26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56" h="260465">
                <a:moveTo>
                  <a:pt x="0" y="24146"/>
                </a:moveTo>
                <a:cubicBezTo>
                  <a:pt x="0" y="10811"/>
                  <a:pt x="10811" y="0"/>
                  <a:pt x="24146" y="0"/>
                </a:cubicBezTo>
                <a:lnTo>
                  <a:pt x="217310" y="0"/>
                </a:lnTo>
                <a:cubicBezTo>
                  <a:pt x="230645" y="0"/>
                  <a:pt x="241456" y="10811"/>
                  <a:pt x="241456" y="24146"/>
                </a:cubicBezTo>
                <a:lnTo>
                  <a:pt x="241456" y="236319"/>
                </a:lnTo>
                <a:cubicBezTo>
                  <a:pt x="241456" y="249654"/>
                  <a:pt x="230645" y="260465"/>
                  <a:pt x="217310" y="260465"/>
                </a:cubicBezTo>
                <a:lnTo>
                  <a:pt x="24146" y="260465"/>
                </a:lnTo>
                <a:cubicBezTo>
                  <a:pt x="10811" y="260465"/>
                  <a:pt x="0" y="249654"/>
                  <a:pt x="0" y="236319"/>
                </a:cubicBezTo>
                <a:lnTo>
                  <a:pt x="0" y="24146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82" tIns="48982" rIns="48982" bIns="48982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71" name="מלבן מעוגל 70"/>
          <p:cNvSpPr/>
          <p:nvPr/>
        </p:nvSpPr>
        <p:spPr>
          <a:xfrm>
            <a:off x="6215291" y="4314829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72" name="צורה חופשית 71"/>
          <p:cNvSpPr/>
          <p:nvPr/>
        </p:nvSpPr>
        <p:spPr>
          <a:xfrm>
            <a:off x="6357697" y="4455173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גוש דן</a:t>
            </a:r>
          </a:p>
        </p:txBody>
      </p:sp>
      <p:sp>
        <p:nvSpPr>
          <p:cNvPr id="73" name="מלבן מעוגל 72"/>
          <p:cNvSpPr/>
          <p:nvPr/>
        </p:nvSpPr>
        <p:spPr>
          <a:xfrm>
            <a:off x="5997211" y="5330549"/>
            <a:ext cx="189286" cy="197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74" name="צורה חופשית 73"/>
          <p:cNvSpPr/>
          <p:nvPr/>
        </p:nvSpPr>
        <p:spPr>
          <a:xfrm>
            <a:off x="6139616" y="5470894"/>
            <a:ext cx="189286" cy="197587"/>
          </a:xfrm>
          <a:custGeom>
            <a:avLst/>
            <a:gdLst>
              <a:gd name="connsiteX0" fmla="*/ 0 w 193471"/>
              <a:gd name="connsiteY0" fmla="*/ 19347 h 194675"/>
              <a:gd name="connsiteX1" fmla="*/ 19347 w 193471"/>
              <a:gd name="connsiteY1" fmla="*/ 0 h 194675"/>
              <a:gd name="connsiteX2" fmla="*/ 174124 w 193471"/>
              <a:gd name="connsiteY2" fmla="*/ 0 h 194675"/>
              <a:gd name="connsiteX3" fmla="*/ 193471 w 193471"/>
              <a:gd name="connsiteY3" fmla="*/ 19347 h 194675"/>
              <a:gd name="connsiteX4" fmla="*/ 193471 w 193471"/>
              <a:gd name="connsiteY4" fmla="*/ 175328 h 194675"/>
              <a:gd name="connsiteX5" fmla="*/ 174124 w 193471"/>
              <a:gd name="connsiteY5" fmla="*/ 194675 h 194675"/>
              <a:gd name="connsiteX6" fmla="*/ 19347 w 193471"/>
              <a:gd name="connsiteY6" fmla="*/ 194675 h 194675"/>
              <a:gd name="connsiteX7" fmla="*/ 0 w 193471"/>
              <a:gd name="connsiteY7" fmla="*/ 175328 h 194675"/>
              <a:gd name="connsiteX8" fmla="*/ 0 w 193471"/>
              <a:gd name="connsiteY8" fmla="*/ 19347 h 1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1" h="194675">
                <a:moveTo>
                  <a:pt x="0" y="19347"/>
                </a:moveTo>
                <a:cubicBezTo>
                  <a:pt x="0" y="8662"/>
                  <a:pt x="8662" y="0"/>
                  <a:pt x="19347" y="0"/>
                </a:cubicBezTo>
                <a:lnTo>
                  <a:pt x="174124" y="0"/>
                </a:lnTo>
                <a:cubicBezTo>
                  <a:pt x="184809" y="0"/>
                  <a:pt x="193471" y="8662"/>
                  <a:pt x="193471" y="19347"/>
                </a:cubicBezTo>
                <a:lnTo>
                  <a:pt x="193471" y="175328"/>
                </a:lnTo>
                <a:cubicBezTo>
                  <a:pt x="193471" y="186013"/>
                  <a:pt x="184809" y="194675"/>
                  <a:pt x="174124" y="194675"/>
                </a:cubicBezTo>
                <a:lnTo>
                  <a:pt x="19347" y="194675"/>
                </a:lnTo>
                <a:cubicBezTo>
                  <a:pt x="8662" y="194675"/>
                  <a:pt x="0" y="186013"/>
                  <a:pt x="0" y="175328"/>
                </a:cubicBezTo>
                <a:lnTo>
                  <a:pt x="0" y="19347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147" tIns="36147" rIns="36147" bIns="36147" numCol="1" spcCol="1270" anchor="ctr" anchorCtr="0">
            <a:noAutofit/>
          </a:bodyPr>
          <a:lstStyle/>
          <a:p>
            <a:pPr lvl="0" algn="ctr" defTabSz="355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800" kern="1200"/>
          </a:p>
        </p:txBody>
      </p:sp>
      <p:sp>
        <p:nvSpPr>
          <p:cNvPr id="75" name="מלבן מעוגל 74"/>
          <p:cNvSpPr/>
          <p:nvPr/>
        </p:nvSpPr>
        <p:spPr>
          <a:xfrm>
            <a:off x="6471307" y="5330549"/>
            <a:ext cx="189286" cy="197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76" name="צורה חופשית 75"/>
          <p:cNvSpPr/>
          <p:nvPr/>
        </p:nvSpPr>
        <p:spPr>
          <a:xfrm>
            <a:off x="6613712" y="5470894"/>
            <a:ext cx="189286" cy="197587"/>
          </a:xfrm>
          <a:custGeom>
            <a:avLst/>
            <a:gdLst>
              <a:gd name="connsiteX0" fmla="*/ 0 w 193471"/>
              <a:gd name="connsiteY0" fmla="*/ 19347 h 194675"/>
              <a:gd name="connsiteX1" fmla="*/ 19347 w 193471"/>
              <a:gd name="connsiteY1" fmla="*/ 0 h 194675"/>
              <a:gd name="connsiteX2" fmla="*/ 174124 w 193471"/>
              <a:gd name="connsiteY2" fmla="*/ 0 h 194675"/>
              <a:gd name="connsiteX3" fmla="*/ 193471 w 193471"/>
              <a:gd name="connsiteY3" fmla="*/ 19347 h 194675"/>
              <a:gd name="connsiteX4" fmla="*/ 193471 w 193471"/>
              <a:gd name="connsiteY4" fmla="*/ 175328 h 194675"/>
              <a:gd name="connsiteX5" fmla="*/ 174124 w 193471"/>
              <a:gd name="connsiteY5" fmla="*/ 194675 h 194675"/>
              <a:gd name="connsiteX6" fmla="*/ 19347 w 193471"/>
              <a:gd name="connsiteY6" fmla="*/ 194675 h 194675"/>
              <a:gd name="connsiteX7" fmla="*/ 0 w 193471"/>
              <a:gd name="connsiteY7" fmla="*/ 175328 h 194675"/>
              <a:gd name="connsiteX8" fmla="*/ 0 w 193471"/>
              <a:gd name="connsiteY8" fmla="*/ 19347 h 1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1" h="194675">
                <a:moveTo>
                  <a:pt x="0" y="19347"/>
                </a:moveTo>
                <a:cubicBezTo>
                  <a:pt x="0" y="8662"/>
                  <a:pt x="8662" y="0"/>
                  <a:pt x="19347" y="0"/>
                </a:cubicBezTo>
                <a:lnTo>
                  <a:pt x="174124" y="0"/>
                </a:lnTo>
                <a:cubicBezTo>
                  <a:pt x="184809" y="0"/>
                  <a:pt x="193471" y="8662"/>
                  <a:pt x="193471" y="19347"/>
                </a:cubicBezTo>
                <a:lnTo>
                  <a:pt x="193471" y="175328"/>
                </a:lnTo>
                <a:cubicBezTo>
                  <a:pt x="193471" y="186013"/>
                  <a:pt x="184809" y="194675"/>
                  <a:pt x="174124" y="194675"/>
                </a:cubicBezTo>
                <a:lnTo>
                  <a:pt x="19347" y="194675"/>
                </a:lnTo>
                <a:cubicBezTo>
                  <a:pt x="8662" y="194675"/>
                  <a:pt x="0" y="186013"/>
                  <a:pt x="0" y="175328"/>
                </a:cubicBezTo>
                <a:lnTo>
                  <a:pt x="0" y="19347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147" tIns="36147" rIns="36147" bIns="36147" numCol="1" spcCol="1270" anchor="ctr" anchorCtr="0">
            <a:noAutofit/>
          </a:bodyPr>
          <a:lstStyle/>
          <a:p>
            <a:pPr lvl="0" algn="ctr" defTabSz="355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800" kern="1200"/>
          </a:p>
        </p:txBody>
      </p:sp>
      <p:sp>
        <p:nvSpPr>
          <p:cNvPr id="77" name="מלבן מעוגל 76"/>
          <p:cNvSpPr/>
          <p:nvPr/>
        </p:nvSpPr>
        <p:spPr>
          <a:xfrm>
            <a:off x="6945403" y="5330549"/>
            <a:ext cx="189286" cy="197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78" name="צורה חופשית 77"/>
          <p:cNvSpPr/>
          <p:nvPr/>
        </p:nvSpPr>
        <p:spPr>
          <a:xfrm>
            <a:off x="7087809" y="5470894"/>
            <a:ext cx="189286" cy="197587"/>
          </a:xfrm>
          <a:custGeom>
            <a:avLst/>
            <a:gdLst>
              <a:gd name="connsiteX0" fmla="*/ 0 w 193471"/>
              <a:gd name="connsiteY0" fmla="*/ 19347 h 194675"/>
              <a:gd name="connsiteX1" fmla="*/ 19347 w 193471"/>
              <a:gd name="connsiteY1" fmla="*/ 0 h 194675"/>
              <a:gd name="connsiteX2" fmla="*/ 174124 w 193471"/>
              <a:gd name="connsiteY2" fmla="*/ 0 h 194675"/>
              <a:gd name="connsiteX3" fmla="*/ 193471 w 193471"/>
              <a:gd name="connsiteY3" fmla="*/ 19347 h 194675"/>
              <a:gd name="connsiteX4" fmla="*/ 193471 w 193471"/>
              <a:gd name="connsiteY4" fmla="*/ 175328 h 194675"/>
              <a:gd name="connsiteX5" fmla="*/ 174124 w 193471"/>
              <a:gd name="connsiteY5" fmla="*/ 194675 h 194675"/>
              <a:gd name="connsiteX6" fmla="*/ 19347 w 193471"/>
              <a:gd name="connsiteY6" fmla="*/ 194675 h 194675"/>
              <a:gd name="connsiteX7" fmla="*/ 0 w 193471"/>
              <a:gd name="connsiteY7" fmla="*/ 175328 h 194675"/>
              <a:gd name="connsiteX8" fmla="*/ 0 w 193471"/>
              <a:gd name="connsiteY8" fmla="*/ 19347 h 1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1" h="194675">
                <a:moveTo>
                  <a:pt x="0" y="19347"/>
                </a:moveTo>
                <a:cubicBezTo>
                  <a:pt x="0" y="8662"/>
                  <a:pt x="8662" y="0"/>
                  <a:pt x="19347" y="0"/>
                </a:cubicBezTo>
                <a:lnTo>
                  <a:pt x="174124" y="0"/>
                </a:lnTo>
                <a:cubicBezTo>
                  <a:pt x="184809" y="0"/>
                  <a:pt x="193471" y="8662"/>
                  <a:pt x="193471" y="19347"/>
                </a:cubicBezTo>
                <a:lnTo>
                  <a:pt x="193471" y="175328"/>
                </a:lnTo>
                <a:cubicBezTo>
                  <a:pt x="193471" y="186013"/>
                  <a:pt x="184809" y="194675"/>
                  <a:pt x="174124" y="194675"/>
                </a:cubicBezTo>
                <a:lnTo>
                  <a:pt x="19347" y="194675"/>
                </a:lnTo>
                <a:cubicBezTo>
                  <a:pt x="8662" y="194675"/>
                  <a:pt x="0" y="186013"/>
                  <a:pt x="0" y="175328"/>
                </a:cubicBezTo>
                <a:lnTo>
                  <a:pt x="0" y="19347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147" tIns="36147" rIns="36147" bIns="36147" numCol="1" spcCol="1270" anchor="ctr" anchorCtr="0">
            <a:noAutofit/>
          </a:bodyPr>
          <a:lstStyle/>
          <a:p>
            <a:pPr lvl="0" algn="ctr" defTabSz="355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800" kern="1200"/>
          </a:p>
        </p:txBody>
      </p:sp>
      <p:sp>
        <p:nvSpPr>
          <p:cNvPr id="79" name="מלבן מעוגל 78"/>
          <p:cNvSpPr/>
          <p:nvPr/>
        </p:nvSpPr>
        <p:spPr>
          <a:xfrm>
            <a:off x="7685778" y="4314829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80" name="צורה חופשית 79"/>
          <p:cNvSpPr/>
          <p:nvPr/>
        </p:nvSpPr>
        <p:spPr>
          <a:xfrm>
            <a:off x="7828183" y="4455173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דרום</a:t>
            </a:r>
          </a:p>
        </p:txBody>
      </p:sp>
      <p:sp>
        <p:nvSpPr>
          <p:cNvPr id="81" name="מלבן מעוגל 80"/>
          <p:cNvSpPr/>
          <p:nvPr/>
        </p:nvSpPr>
        <p:spPr>
          <a:xfrm>
            <a:off x="7378948" y="5767990"/>
            <a:ext cx="221417" cy="17171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82" name="צורה חופשית 81"/>
          <p:cNvSpPr/>
          <p:nvPr/>
        </p:nvSpPr>
        <p:spPr>
          <a:xfrm>
            <a:off x="7521353" y="5908335"/>
            <a:ext cx="221417" cy="171710"/>
          </a:xfrm>
          <a:custGeom>
            <a:avLst/>
            <a:gdLst>
              <a:gd name="connsiteX0" fmla="*/ 0 w 226313"/>
              <a:gd name="connsiteY0" fmla="*/ 16918 h 169179"/>
              <a:gd name="connsiteX1" fmla="*/ 16918 w 226313"/>
              <a:gd name="connsiteY1" fmla="*/ 0 h 169179"/>
              <a:gd name="connsiteX2" fmla="*/ 209395 w 226313"/>
              <a:gd name="connsiteY2" fmla="*/ 0 h 169179"/>
              <a:gd name="connsiteX3" fmla="*/ 226313 w 226313"/>
              <a:gd name="connsiteY3" fmla="*/ 16918 h 169179"/>
              <a:gd name="connsiteX4" fmla="*/ 226313 w 226313"/>
              <a:gd name="connsiteY4" fmla="*/ 152261 h 169179"/>
              <a:gd name="connsiteX5" fmla="*/ 209395 w 226313"/>
              <a:gd name="connsiteY5" fmla="*/ 169179 h 169179"/>
              <a:gd name="connsiteX6" fmla="*/ 16918 w 226313"/>
              <a:gd name="connsiteY6" fmla="*/ 169179 h 169179"/>
              <a:gd name="connsiteX7" fmla="*/ 0 w 226313"/>
              <a:gd name="connsiteY7" fmla="*/ 152261 h 169179"/>
              <a:gd name="connsiteX8" fmla="*/ 0 w 226313"/>
              <a:gd name="connsiteY8" fmla="*/ 16918 h 16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13" h="169179">
                <a:moveTo>
                  <a:pt x="0" y="16918"/>
                </a:moveTo>
                <a:cubicBezTo>
                  <a:pt x="0" y="7574"/>
                  <a:pt x="7574" y="0"/>
                  <a:pt x="16918" y="0"/>
                </a:cubicBezTo>
                <a:lnTo>
                  <a:pt x="209395" y="0"/>
                </a:lnTo>
                <a:cubicBezTo>
                  <a:pt x="218739" y="0"/>
                  <a:pt x="226313" y="7574"/>
                  <a:pt x="226313" y="16918"/>
                </a:cubicBezTo>
                <a:lnTo>
                  <a:pt x="226313" y="152261"/>
                </a:lnTo>
                <a:cubicBezTo>
                  <a:pt x="226313" y="161605"/>
                  <a:pt x="218739" y="169179"/>
                  <a:pt x="209395" y="169179"/>
                </a:cubicBezTo>
                <a:lnTo>
                  <a:pt x="16918" y="169179"/>
                </a:lnTo>
                <a:cubicBezTo>
                  <a:pt x="7574" y="169179"/>
                  <a:pt x="0" y="161605"/>
                  <a:pt x="0" y="152261"/>
                </a:cubicBezTo>
                <a:lnTo>
                  <a:pt x="0" y="16918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625" tIns="31625" rIns="31625" bIns="31625" numCol="1" spcCol="1270" anchor="ctr" anchorCtr="0">
            <a:noAutofit/>
          </a:bodyPr>
          <a:lstStyle/>
          <a:p>
            <a:pPr lvl="0" algn="ctr" defTabSz="3111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700" kern="1200"/>
          </a:p>
        </p:txBody>
      </p:sp>
      <p:sp>
        <p:nvSpPr>
          <p:cNvPr id="83" name="מלבן מעוגל 82"/>
          <p:cNvSpPr/>
          <p:nvPr/>
        </p:nvSpPr>
        <p:spPr>
          <a:xfrm>
            <a:off x="7885176" y="5767990"/>
            <a:ext cx="221417" cy="17171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84" name="צורה חופשית 83"/>
          <p:cNvSpPr/>
          <p:nvPr/>
        </p:nvSpPr>
        <p:spPr>
          <a:xfrm>
            <a:off x="8027581" y="5908335"/>
            <a:ext cx="221417" cy="171710"/>
          </a:xfrm>
          <a:custGeom>
            <a:avLst/>
            <a:gdLst>
              <a:gd name="connsiteX0" fmla="*/ 0 w 226313"/>
              <a:gd name="connsiteY0" fmla="*/ 16918 h 169179"/>
              <a:gd name="connsiteX1" fmla="*/ 16918 w 226313"/>
              <a:gd name="connsiteY1" fmla="*/ 0 h 169179"/>
              <a:gd name="connsiteX2" fmla="*/ 209395 w 226313"/>
              <a:gd name="connsiteY2" fmla="*/ 0 h 169179"/>
              <a:gd name="connsiteX3" fmla="*/ 226313 w 226313"/>
              <a:gd name="connsiteY3" fmla="*/ 16918 h 169179"/>
              <a:gd name="connsiteX4" fmla="*/ 226313 w 226313"/>
              <a:gd name="connsiteY4" fmla="*/ 152261 h 169179"/>
              <a:gd name="connsiteX5" fmla="*/ 209395 w 226313"/>
              <a:gd name="connsiteY5" fmla="*/ 169179 h 169179"/>
              <a:gd name="connsiteX6" fmla="*/ 16918 w 226313"/>
              <a:gd name="connsiteY6" fmla="*/ 169179 h 169179"/>
              <a:gd name="connsiteX7" fmla="*/ 0 w 226313"/>
              <a:gd name="connsiteY7" fmla="*/ 152261 h 169179"/>
              <a:gd name="connsiteX8" fmla="*/ 0 w 226313"/>
              <a:gd name="connsiteY8" fmla="*/ 16918 h 16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13" h="169179">
                <a:moveTo>
                  <a:pt x="0" y="16918"/>
                </a:moveTo>
                <a:cubicBezTo>
                  <a:pt x="0" y="7574"/>
                  <a:pt x="7574" y="0"/>
                  <a:pt x="16918" y="0"/>
                </a:cubicBezTo>
                <a:lnTo>
                  <a:pt x="209395" y="0"/>
                </a:lnTo>
                <a:cubicBezTo>
                  <a:pt x="218739" y="0"/>
                  <a:pt x="226313" y="7574"/>
                  <a:pt x="226313" y="16918"/>
                </a:cubicBezTo>
                <a:lnTo>
                  <a:pt x="226313" y="152261"/>
                </a:lnTo>
                <a:cubicBezTo>
                  <a:pt x="226313" y="161605"/>
                  <a:pt x="218739" y="169179"/>
                  <a:pt x="209395" y="169179"/>
                </a:cubicBezTo>
                <a:lnTo>
                  <a:pt x="16918" y="169179"/>
                </a:lnTo>
                <a:cubicBezTo>
                  <a:pt x="7574" y="169179"/>
                  <a:pt x="0" y="161605"/>
                  <a:pt x="0" y="152261"/>
                </a:cubicBezTo>
                <a:lnTo>
                  <a:pt x="0" y="16918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625" tIns="31625" rIns="31625" bIns="31625" numCol="1" spcCol="1270" anchor="ctr" anchorCtr="0">
            <a:noAutofit/>
          </a:bodyPr>
          <a:lstStyle/>
          <a:p>
            <a:pPr lvl="0" algn="ctr" defTabSz="3111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700" kern="1200"/>
          </a:p>
        </p:txBody>
      </p:sp>
      <p:sp>
        <p:nvSpPr>
          <p:cNvPr id="85" name="מלבן מעוגל 84"/>
          <p:cNvSpPr/>
          <p:nvPr/>
        </p:nvSpPr>
        <p:spPr>
          <a:xfrm>
            <a:off x="8391403" y="5767990"/>
            <a:ext cx="221417" cy="17171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86" name="צורה חופשית 85"/>
          <p:cNvSpPr/>
          <p:nvPr/>
        </p:nvSpPr>
        <p:spPr>
          <a:xfrm>
            <a:off x="8533808" y="5908335"/>
            <a:ext cx="221417" cy="171710"/>
          </a:xfrm>
          <a:custGeom>
            <a:avLst/>
            <a:gdLst>
              <a:gd name="connsiteX0" fmla="*/ 0 w 226313"/>
              <a:gd name="connsiteY0" fmla="*/ 16918 h 169179"/>
              <a:gd name="connsiteX1" fmla="*/ 16918 w 226313"/>
              <a:gd name="connsiteY1" fmla="*/ 0 h 169179"/>
              <a:gd name="connsiteX2" fmla="*/ 209395 w 226313"/>
              <a:gd name="connsiteY2" fmla="*/ 0 h 169179"/>
              <a:gd name="connsiteX3" fmla="*/ 226313 w 226313"/>
              <a:gd name="connsiteY3" fmla="*/ 16918 h 169179"/>
              <a:gd name="connsiteX4" fmla="*/ 226313 w 226313"/>
              <a:gd name="connsiteY4" fmla="*/ 152261 h 169179"/>
              <a:gd name="connsiteX5" fmla="*/ 209395 w 226313"/>
              <a:gd name="connsiteY5" fmla="*/ 169179 h 169179"/>
              <a:gd name="connsiteX6" fmla="*/ 16918 w 226313"/>
              <a:gd name="connsiteY6" fmla="*/ 169179 h 169179"/>
              <a:gd name="connsiteX7" fmla="*/ 0 w 226313"/>
              <a:gd name="connsiteY7" fmla="*/ 152261 h 169179"/>
              <a:gd name="connsiteX8" fmla="*/ 0 w 226313"/>
              <a:gd name="connsiteY8" fmla="*/ 16918 h 16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13" h="169179">
                <a:moveTo>
                  <a:pt x="0" y="16918"/>
                </a:moveTo>
                <a:cubicBezTo>
                  <a:pt x="0" y="7574"/>
                  <a:pt x="7574" y="0"/>
                  <a:pt x="16918" y="0"/>
                </a:cubicBezTo>
                <a:lnTo>
                  <a:pt x="209395" y="0"/>
                </a:lnTo>
                <a:cubicBezTo>
                  <a:pt x="218739" y="0"/>
                  <a:pt x="226313" y="7574"/>
                  <a:pt x="226313" y="16918"/>
                </a:cubicBezTo>
                <a:lnTo>
                  <a:pt x="226313" y="152261"/>
                </a:lnTo>
                <a:cubicBezTo>
                  <a:pt x="226313" y="161605"/>
                  <a:pt x="218739" y="169179"/>
                  <a:pt x="209395" y="169179"/>
                </a:cubicBezTo>
                <a:lnTo>
                  <a:pt x="16918" y="169179"/>
                </a:lnTo>
                <a:cubicBezTo>
                  <a:pt x="7574" y="169179"/>
                  <a:pt x="0" y="161605"/>
                  <a:pt x="0" y="152261"/>
                </a:cubicBezTo>
                <a:lnTo>
                  <a:pt x="0" y="16918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625" tIns="31625" rIns="31625" bIns="31625" numCol="1" spcCol="1270" anchor="ctr" anchorCtr="0">
            <a:noAutofit/>
          </a:bodyPr>
          <a:lstStyle/>
          <a:p>
            <a:pPr lvl="0" algn="ctr" defTabSz="3111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700" kern="1200"/>
          </a:p>
        </p:txBody>
      </p:sp>
      <p:sp>
        <p:nvSpPr>
          <p:cNvPr id="87" name="מלבן מעוגל 86"/>
          <p:cNvSpPr/>
          <p:nvPr/>
        </p:nvSpPr>
        <p:spPr>
          <a:xfrm>
            <a:off x="9212438" y="4314829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88" name="צורה חופשית 87"/>
          <p:cNvSpPr/>
          <p:nvPr/>
        </p:nvSpPr>
        <p:spPr>
          <a:xfrm>
            <a:off x="9354843" y="4455173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צפון</a:t>
            </a:r>
          </a:p>
        </p:txBody>
      </p:sp>
      <p:sp>
        <p:nvSpPr>
          <p:cNvPr id="89" name="מלבן מעוגל 88"/>
          <p:cNvSpPr/>
          <p:nvPr/>
        </p:nvSpPr>
        <p:spPr>
          <a:xfrm>
            <a:off x="8938182" y="5330549"/>
            <a:ext cx="226736" cy="2279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90" name="צורה חופשית 89"/>
          <p:cNvSpPr/>
          <p:nvPr/>
        </p:nvSpPr>
        <p:spPr>
          <a:xfrm>
            <a:off x="9080587" y="5470894"/>
            <a:ext cx="226736" cy="227906"/>
          </a:xfrm>
          <a:custGeom>
            <a:avLst/>
            <a:gdLst>
              <a:gd name="connsiteX0" fmla="*/ 0 w 231749"/>
              <a:gd name="connsiteY0" fmla="*/ 22455 h 224547"/>
              <a:gd name="connsiteX1" fmla="*/ 22455 w 231749"/>
              <a:gd name="connsiteY1" fmla="*/ 0 h 224547"/>
              <a:gd name="connsiteX2" fmla="*/ 209294 w 231749"/>
              <a:gd name="connsiteY2" fmla="*/ 0 h 224547"/>
              <a:gd name="connsiteX3" fmla="*/ 231749 w 231749"/>
              <a:gd name="connsiteY3" fmla="*/ 22455 h 224547"/>
              <a:gd name="connsiteX4" fmla="*/ 231749 w 231749"/>
              <a:gd name="connsiteY4" fmla="*/ 202092 h 224547"/>
              <a:gd name="connsiteX5" fmla="*/ 209294 w 231749"/>
              <a:gd name="connsiteY5" fmla="*/ 224547 h 224547"/>
              <a:gd name="connsiteX6" fmla="*/ 22455 w 231749"/>
              <a:gd name="connsiteY6" fmla="*/ 224547 h 224547"/>
              <a:gd name="connsiteX7" fmla="*/ 0 w 231749"/>
              <a:gd name="connsiteY7" fmla="*/ 202092 h 224547"/>
              <a:gd name="connsiteX8" fmla="*/ 0 w 231749"/>
              <a:gd name="connsiteY8" fmla="*/ 22455 h 22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49" h="224547">
                <a:moveTo>
                  <a:pt x="0" y="22455"/>
                </a:moveTo>
                <a:cubicBezTo>
                  <a:pt x="0" y="10053"/>
                  <a:pt x="10053" y="0"/>
                  <a:pt x="22455" y="0"/>
                </a:cubicBezTo>
                <a:lnTo>
                  <a:pt x="209294" y="0"/>
                </a:lnTo>
                <a:cubicBezTo>
                  <a:pt x="221696" y="0"/>
                  <a:pt x="231749" y="10053"/>
                  <a:pt x="231749" y="22455"/>
                </a:cubicBezTo>
                <a:lnTo>
                  <a:pt x="231749" y="202092"/>
                </a:lnTo>
                <a:cubicBezTo>
                  <a:pt x="231749" y="214494"/>
                  <a:pt x="221696" y="224547"/>
                  <a:pt x="209294" y="224547"/>
                </a:cubicBezTo>
                <a:lnTo>
                  <a:pt x="22455" y="224547"/>
                </a:lnTo>
                <a:cubicBezTo>
                  <a:pt x="10053" y="224547"/>
                  <a:pt x="0" y="214494"/>
                  <a:pt x="0" y="202092"/>
                </a:cubicBezTo>
                <a:lnTo>
                  <a:pt x="0" y="22455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677" tIns="44677" rIns="44677" bIns="44677" numCol="1" spcCol="1270" anchor="ctr" anchorCtr="0">
            <a:noAutofit/>
          </a:bodyPr>
          <a:lstStyle/>
          <a:p>
            <a:pPr lvl="0" algn="ctr" defTabSz="4445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000" kern="1200"/>
          </a:p>
        </p:txBody>
      </p:sp>
      <p:sp>
        <p:nvSpPr>
          <p:cNvPr id="91" name="מלבן מעוגל 90"/>
          <p:cNvSpPr/>
          <p:nvPr/>
        </p:nvSpPr>
        <p:spPr>
          <a:xfrm>
            <a:off x="9449728" y="5330549"/>
            <a:ext cx="226736" cy="2279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92" name="צורה חופשית 91"/>
          <p:cNvSpPr/>
          <p:nvPr/>
        </p:nvSpPr>
        <p:spPr>
          <a:xfrm>
            <a:off x="9592133" y="5470894"/>
            <a:ext cx="226736" cy="227906"/>
          </a:xfrm>
          <a:custGeom>
            <a:avLst/>
            <a:gdLst>
              <a:gd name="connsiteX0" fmla="*/ 0 w 231749"/>
              <a:gd name="connsiteY0" fmla="*/ 22455 h 224547"/>
              <a:gd name="connsiteX1" fmla="*/ 22455 w 231749"/>
              <a:gd name="connsiteY1" fmla="*/ 0 h 224547"/>
              <a:gd name="connsiteX2" fmla="*/ 209294 w 231749"/>
              <a:gd name="connsiteY2" fmla="*/ 0 h 224547"/>
              <a:gd name="connsiteX3" fmla="*/ 231749 w 231749"/>
              <a:gd name="connsiteY3" fmla="*/ 22455 h 224547"/>
              <a:gd name="connsiteX4" fmla="*/ 231749 w 231749"/>
              <a:gd name="connsiteY4" fmla="*/ 202092 h 224547"/>
              <a:gd name="connsiteX5" fmla="*/ 209294 w 231749"/>
              <a:gd name="connsiteY5" fmla="*/ 224547 h 224547"/>
              <a:gd name="connsiteX6" fmla="*/ 22455 w 231749"/>
              <a:gd name="connsiteY6" fmla="*/ 224547 h 224547"/>
              <a:gd name="connsiteX7" fmla="*/ 0 w 231749"/>
              <a:gd name="connsiteY7" fmla="*/ 202092 h 224547"/>
              <a:gd name="connsiteX8" fmla="*/ 0 w 231749"/>
              <a:gd name="connsiteY8" fmla="*/ 22455 h 22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49" h="224547">
                <a:moveTo>
                  <a:pt x="0" y="22455"/>
                </a:moveTo>
                <a:cubicBezTo>
                  <a:pt x="0" y="10053"/>
                  <a:pt x="10053" y="0"/>
                  <a:pt x="22455" y="0"/>
                </a:cubicBezTo>
                <a:lnTo>
                  <a:pt x="209294" y="0"/>
                </a:lnTo>
                <a:cubicBezTo>
                  <a:pt x="221696" y="0"/>
                  <a:pt x="231749" y="10053"/>
                  <a:pt x="231749" y="22455"/>
                </a:cubicBezTo>
                <a:lnTo>
                  <a:pt x="231749" y="202092"/>
                </a:lnTo>
                <a:cubicBezTo>
                  <a:pt x="231749" y="214494"/>
                  <a:pt x="221696" y="224547"/>
                  <a:pt x="209294" y="224547"/>
                </a:cubicBezTo>
                <a:lnTo>
                  <a:pt x="22455" y="224547"/>
                </a:lnTo>
                <a:cubicBezTo>
                  <a:pt x="10053" y="224547"/>
                  <a:pt x="0" y="214494"/>
                  <a:pt x="0" y="202092"/>
                </a:cubicBezTo>
                <a:lnTo>
                  <a:pt x="0" y="22455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677" tIns="44677" rIns="44677" bIns="44677" numCol="1" spcCol="1270" anchor="ctr" anchorCtr="0">
            <a:noAutofit/>
          </a:bodyPr>
          <a:lstStyle/>
          <a:p>
            <a:pPr lvl="0" algn="ctr" defTabSz="4445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000" kern="1200"/>
          </a:p>
        </p:txBody>
      </p:sp>
      <p:sp>
        <p:nvSpPr>
          <p:cNvPr id="93" name="מלבן מעוגל 92"/>
          <p:cNvSpPr/>
          <p:nvPr/>
        </p:nvSpPr>
        <p:spPr>
          <a:xfrm>
            <a:off x="9961274" y="5330549"/>
            <a:ext cx="226736" cy="2279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94" name="צורה חופשית 93"/>
          <p:cNvSpPr/>
          <p:nvPr/>
        </p:nvSpPr>
        <p:spPr>
          <a:xfrm>
            <a:off x="10103679" y="5470894"/>
            <a:ext cx="226736" cy="227906"/>
          </a:xfrm>
          <a:custGeom>
            <a:avLst/>
            <a:gdLst>
              <a:gd name="connsiteX0" fmla="*/ 0 w 231749"/>
              <a:gd name="connsiteY0" fmla="*/ 22455 h 224547"/>
              <a:gd name="connsiteX1" fmla="*/ 22455 w 231749"/>
              <a:gd name="connsiteY1" fmla="*/ 0 h 224547"/>
              <a:gd name="connsiteX2" fmla="*/ 209294 w 231749"/>
              <a:gd name="connsiteY2" fmla="*/ 0 h 224547"/>
              <a:gd name="connsiteX3" fmla="*/ 231749 w 231749"/>
              <a:gd name="connsiteY3" fmla="*/ 22455 h 224547"/>
              <a:gd name="connsiteX4" fmla="*/ 231749 w 231749"/>
              <a:gd name="connsiteY4" fmla="*/ 202092 h 224547"/>
              <a:gd name="connsiteX5" fmla="*/ 209294 w 231749"/>
              <a:gd name="connsiteY5" fmla="*/ 224547 h 224547"/>
              <a:gd name="connsiteX6" fmla="*/ 22455 w 231749"/>
              <a:gd name="connsiteY6" fmla="*/ 224547 h 224547"/>
              <a:gd name="connsiteX7" fmla="*/ 0 w 231749"/>
              <a:gd name="connsiteY7" fmla="*/ 202092 h 224547"/>
              <a:gd name="connsiteX8" fmla="*/ 0 w 231749"/>
              <a:gd name="connsiteY8" fmla="*/ 22455 h 22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49" h="224547">
                <a:moveTo>
                  <a:pt x="0" y="22455"/>
                </a:moveTo>
                <a:cubicBezTo>
                  <a:pt x="0" y="10053"/>
                  <a:pt x="10053" y="0"/>
                  <a:pt x="22455" y="0"/>
                </a:cubicBezTo>
                <a:lnTo>
                  <a:pt x="209294" y="0"/>
                </a:lnTo>
                <a:cubicBezTo>
                  <a:pt x="221696" y="0"/>
                  <a:pt x="231749" y="10053"/>
                  <a:pt x="231749" y="22455"/>
                </a:cubicBezTo>
                <a:lnTo>
                  <a:pt x="231749" y="202092"/>
                </a:lnTo>
                <a:cubicBezTo>
                  <a:pt x="231749" y="214494"/>
                  <a:pt x="221696" y="224547"/>
                  <a:pt x="209294" y="224547"/>
                </a:cubicBezTo>
                <a:lnTo>
                  <a:pt x="22455" y="224547"/>
                </a:lnTo>
                <a:cubicBezTo>
                  <a:pt x="10053" y="224547"/>
                  <a:pt x="0" y="214494"/>
                  <a:pt x="0" y="202092"/>
                </a:cubicBezTo>
                <a:lnTo>
                  <a:pt x="0" y="22455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677" tIns="44677" rIns="44677" bIns="44677" numCol="1" spcCol="1270" anchor="ctr" anchorCtr="0">
            <a:noAutofit/>
          </a:bodyPr>
          <a:lstStyle/>
          <a:p>
            <a:pPr lvl="0" algn="ctr" defTabSz="4445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000" kern="1200"/>
          </a:p>
        </p:txBody>
      </p:sp>
      <p:sp>
        <p:nvSpPr>
          <p:cNvPr id="95" name="מלבן מעוגל 94"/>
          <p:cNvSpPr/>
          <p:nvPr/>
        </p:nvSpPr>
        <p:spPr>
          <a:xfrm>
            <a:off x="10780066" y="4284709"/>
            <a:ext cx="701316" cy="62903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96" name="צורה חופשית 95"/>
          <p:cNvSpPr/>
          <p:nvPr/>
        </p:nvSpPr>
        <p:spPr>
          <a:xfrm>
            <a:off x="10922471" y="4425053"/>
            <a:ext cx="701316" cy="629033"/>
          </a:xfrm>
          <a:custGeom>
            <a:avLst/>
            <a:gdLst>
              <a:gd name="connsiteX0" fmla="*/ 0 w 716823"/>
              <a:gd name="connsiteY0" fmla="*/ 61976 h 619762"/>
              <a:gd name="connsiteX1" fmla="*/ 61976 w 716823"/>
              <a:gd name="connsiteY1" fmla="*/ 0 h 619762"/>
              <a:gd name="connsiteX2" fmla="*/ 654847 w 716823"/>
              <a:gd name="connsiteY2" fmla="*/ 0 h 619762"/>
              <a:gd name="connsiteX3" fmla="*/ 716823 w 716823"/>
              <a:gd name="connsiteY3" fmla="*/ 61976 h 619762"/>
              <a:gd name="connsiteX4" fmla="*/ 716823 w 716823"/>
              <a:gd name="connsiteY4" fmla="*/ 557786 h 619762"/>
              <a:gd name="connsiteX5" fmla="*/ 654847 w 716823"/>
              <a:gd name="connsiteY5" fmla="*/ 619762 h 619762"/>
              <a:gd name="connsiteX6" fmla="*/ 61976 w 716823"/>
              <a:gd name="connsiteY6" fmla="*/ 619762 h 619762"/>
              <a:gd name="connsiteX7" fmla="*/ 0 w 716823"/>
              <a:gd name="connsiteY7" fmla="*/ 557786 h 619762"/>
              <a:gd name="connsiteX8" fmla="*/ 0 w 716823"/>
              <a:gd name="connsiteY8" fmla="*/ 61976 h 6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23" h="619762">
                <a:moveTo>
                  <a:pt x="0" y="61976"/>
                </a:moveTo>
                <a:cubicBezTo>
                  <a:pt x="0" y="27748"/>
                  <a:pt x="27748" y="0"/>
                  <a:pt x="61976" y="0"/>
                </a:cubicBezTo>
                <a:lnTo>
                  <a:pt x="654847" y="0"/>
                </a:lnTo>
                <a:cubicBezTo>
                  <a:pt x="689075" y="0"/>
                  <a:pt x="716823" y="27748"/>
                  <a:pt x="716823" y="61976"/>
                </a:cubicBezTo>
                <a:lnTo>
                  <a:pt x="716823" y="557786"/>
                </a:lnTo>
                <a:cubicBezTo>
                  <a:pt x="716823" y="592014"/>
                  <a:pt x="689075" y="619762"/>
                  <a:pt x="654847" y="619762"/>
                </a:cubicBezTo>
                <a:lnTo>
                  <a:pt x="61976" y="619762"/>
                </a:lnTo>
                <a:cubicBezTo>
                  <a:pt x="27748" y="619762"/>
                  <a:pt x="0" y="592014"/>
                  <a:pt x="0" y="557786"/>
                </a:cubicBezTo>
                <a:lnTo>
                  <a:pt x="0" y="6197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92" tIns="71492" rIns="71492" bIns="71492" numCol="1" spcCol="1270" anchor="ctr" anchorCtr="0">
            <a:noAutofit/>
          </a:bodyPr>
          <a:lstStyle/>
          <a:p>
            <a:pPr lvl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400" kern="1200" dirty="0"/>
              <a:t>ירושלים</a:t>
            </a:r>
          </a:p>
        </p:txBody>
      </p:sp>
      <p:sp>
        <p:nvSpPr>
          <p:cNvPr id="97" name="מלבן מעוגל 96"/>
          <p:cNvSpPr/>
          <p:nvPr/>
        </p:nvSpPr>
        <p:spPr>
          <a:xfrm>
            <a:off x="10371096" y="5904810"/>
            <a:ext cx="248728" cy="25702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98" name="צורה חופשית 97"/>
          <p:cNvSpPr/>
          <p:nvPr/>
        </p:nvSpPr>
        <p:spPr>
          <a:xfrm>
            <a:off x="10513501" y="6045155"/>
            <a:ext cx="248728" cy="257025"/>
          </a:xfrm>
          <a:custGeom>
            <a:avLst/>
            <a:gdLst>
              <a:gd name="connsiteX0" fmla="*/ 0 w 254228"/>
              <a:gd name="connsiteY0" fmla="*/ 25324 h 253237"/>
              <a:gd name="connsiteX1" fmla="*/ 25324 w 254228"/>
              <a:gd name="connsiteY1" fmla="*/ 0 h 253237"/>
              <a:gd name="connsiteX2" fmla="*/ 228904 w 254228"/>
              <a:gd name="connsiteY2" fmla="*/ 0 h 253237"/>
              <a:gd name="connsiteX3" fmla="*/ 254228 w 254228"/>
              <a:gd name="connsiteY3" fmla="*/ 25324 h 253237"/>
              <a:gd name="connsiteX4" fmla="*/ 254228 w 254228"/>
              <a:gd name="connsiteY4" fmla="*/ 227913 h 253237"/>
              <a:gd name="connsiteX5" fmla="*/ 228904 w 254228"/>
              <a:gd name="connsiteY5" fmla="*/ 253237 h 253237"/>
              <a:gd name="connsiteX6" fmla="*/ 25324 w 254228"/>
              <a:gd name="connsiteY6" fmla="*/ 253237 h 253237"/>
              <a:gd name="connsiteX7" fmla="*/ 0 w 254228"/>
              <a:gd name="connsiteY7" fmla="*/ 227913 h 253237"/>
              <a:gd name="connsiteX8" fmla="*/ 0 w 254228"/>
              <a:gd name="connsiteY8" fmla="*/ 25324 h 2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28" h="253237">
                <a:moveTo>
                  <a:pt x="0" y="25324"/>
                </a:moveTo>
                <a:cubicBezTo>
                  <a:pt x="0" y="11338"/>
                  <a:pt x="11338" y="0"/>
                  <a:pt x="25324" y="0"/>
                </a:cubicBezTo>
                <a:lnTo>
                  <a:pt x="228904" y="0"/>
                </a:lnTo>
                <a:cubicBezTo>
                  <a:pt x="242890" y="0"/>
                  <a:pt x="254228" y="11338"/>
                  <a:pt x="254228" y="25324"/>
                </a:cubicBezTo>
                <a:lnTo>
                  <a:pt x="254228" y="227913"/>
                </a:lnTo>
                <a:cubicBezTo>
                  <a:pt x="254228" y="241899"/>
                  <a:pt x="242890" y="253237"/>
                  <a:pt x="228904" y="253237"/>
                </a:cubicBezTo>
                <a:lnTo>
                  <a:pt x="25324" y="253237"/>
                </a:lnTo>
                <a:cubicBezTo>
                  <a:pt x="11338" y="253237"/>
                  <a:pt x="0" y="241899"/>
                  <a:pt x="0" y="227913"/>
                </a:cubicBezTo>
                <a:lnTo>
                  <a:pt x="0" y="25324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327" tIns="49327" rIns="49327" bIns="49327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99" name="מלבן מעוגל 98"/>
          <p:cNvSpPr/>
          <p:nvPr/>
        </p:nvSpPr>
        <p:spPr>
          <a:xfrm>
            <a:off x="10912811" y="5954259"/>
            <a:ext cx="248728" cy="25702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00" name="צורה חופשית 99"/>
          <p:cNvSpPr/>
          <p:nvPr/>
        </p:nvSpPr>
        <p:spPr>
          <a:xfrm>
            <a:off x="11055217" y="6094605"/>
            <a:ext cx="248728" cy="257025"/>
          </a:xfrm>
          <a:custGeom>
            <a:avLst/>
            <a:gdLst>
              <a:gd name="connsiteX0" fmla="*/ 0 w 254228"/>
              <a:gd name="connsiteY0" fmla="*/ 25324 h 253237"/>
              <a:gd name="connsiteX1" fmla="*/ 25324 w 254228"/>
              <a:gd name="connsiteY1" fmla="*/ 0 h 253237"/>
              <a:gd name="connsiteX2" fmla="*/ 228904 w 254228"/>
              <a:gd name="connsiteY2" fmla="*/ 0 h 253237"/>
              <a:gd name="connsiteX3" fmla="*/ 254228 w 254228"/>
              <a:gd name="connsiteY3" fmla="*/ 25324 h 253237"/>
              <a:gd name="connsiteX4" fmla="*/ 254228 w 254228"/>
              <a:gd name="connsiteY4" fmla="*/ 227913 h 253237"/>
              <a:gd name="connsiteX5" fmla="*/ 228904 w 254228"/>
              <a:gd name="connsiteY5" fmla="*/ 253237 h 253237"/>
              <a:gd name="connsiteX6" fmla="*/ 25324 w 254228"/>
              <a:gd name="connsiteY6" fmla="*/ 253237 h 253237"/>
              <a:gd name="connsiteX7" fmla="*/ 0 w 254228"/>
              <a:gd name="connsiteY7" fmla="*/ 227913 h 253237"/>
              <a:gd name="connsiteX8" fmla="*/ 0 w 254228"/>
              <a:gd name="connsiteY8" fmla="*/ 25324 h 2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28" h="253237">
                <a:moveTo>
                  <a:pt x="0" y="25324"/>
                </a:moveTo>
                <a:cubicBezTo>
                  <a:pt x="0" y="11338"/>
                  <a:pt x="11338" y="0"/>
                  <a:pt x="25324" y="0"/>
                </a:cubicBezTo>
                <a:lnTo>
                  <a:pt x="228904" y="0"/>
                </a:lnTo>
                <a:cubicBezTo>
                  <a:pt x="242890" y="0"/>
                  <a:pt x="254228" y="11338"/>
                  <a:pt x="254228" y="25324"/>
                </a:cubicBezTo>
                <a:lnTo>
                  <a:pt x="254228" y="227913"/>
                </a:lnTo>
                <a:cubicBezTo>
                  <a:pt x="254228" y="241899"/>
                  <a:pt x="242890" y="253237"/>
                  <a:pt x="228904" y="253237"/>
                </a:cubicBezTo>
                <a:lnTo>
                  <a:pt x="25324" y="253237"/>
                </a:lnTo>
                <a:cubicBezTo>
                  <a:pt x="11338" y="253237"/>
                  <a:pt x="0" y="241899"/>
                  <a:pt x="0" y="227913"/>
                </a:cubicBezTo>
                <a:lnTo>
                  <a:pt x="0" y="25324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327" tIns="49327" rIns="49327" bIns="49327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101" name="מלבן מעוגל 100"/>
          <p:cNvSpPr/>
          <p:nvPr/>
        </p:nvSpPr>
        <p:spPr>
          <a:xfrm>
            <a:off x="11442571" y="5954259"/>
            <a:ext cx="248728" cy="25702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02" name="צורה חופשית 101"/>
          <p:cNvSpPr/>
          <p:nvPr/>
        </p:nvSpPr>
        <p:spPr>
          <a:xfrm>
            <a:off x="11584976" y="6094605"/>
            <a:ext cx="248728" cy="257025"/>
          </a:xfrm>
          <a:custGeom>
            <a:avLst/>
            <a:gdLst>
              <a:gd name="connsiteX0" fmla="*/ 0 w 254228"/>
              <a:gd name="connsiteY0" fmla="*/ 25324 h 253237"/>
              <a:gd name="connsiteX1" fmla="*/ 25324 w 254228"/>
              <a:gd name="connsiteY1" fmla="*/ 0 h 253237"/>
              <a:gd name="connsiteX2" fmla="*/ 228904 w 254228"/>
              <a:gd name="connsiteY2" fmla="*/ 0 h 253237"/>
              <a:gd name="connsiteX3" fmla="*/ 254228 w 254228"/>
              <a:gd name="connsiteY3" fmla="*/ 25324 h 253237"/>
              <a:gd name="connsiteX4" fmla="*/ 254228 w 254228"/>
              <a:gd name="connsiteY4" fmla="*/ 227913 h 253237"/>
              <a:gd name="connsiteX5" fmla="*/ 228904 w 254228"/>
              <a:gd name="connsiteY5" fmla="*/ 253237 h 253237"/>
              <a:gd name="connsiteX6" fmla="*/ 25324 w 254228"/>
              <a:gd name="connsiteY6" fmla="*/ 253237 h 253237"/>
              <a:gd name="connsiteX7" fmla="*/ 0 w 254228"/>
              <a:gd name="connsiteY7" fmla="*/ 227913 h 253237"/>
              <a:gd name="connsiteX8" fmla="*/ 0 w 254228"/>
              <a:gd name="connsiteY8" fmla="*/ 25324 h 2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28" h="253237">
                <a:moveTo>
                  <a:pt x="0" y="25324"/>
                </a:moveTo>
                <a:cubicBezTo>
                  <a:pt x="0" y="11338"/>
                  <a:pt x="11338" y="0"/>
                  <a:pt x="25324" y="0"/>
                </a:cubicBezTo>
                <a:lnTo>
                  <a:pt x="228904" y="0"/>
                </a:lnTo>
                <a:cubicBezTo>
                  <a:pt x="242890" y="0"/>
                  <a:pt x="254228" y="11338"/>
                  <a:pt x="254228" y="25324"/>
                </a:cubicBezTo>
                <a:lnTo>
                  <a:pt x="254228" y="227913"/>
                </a:lnTo>
                <a:cubicBezTo>
                  <a:pt x="254228" y="241899"/>
                  <a:pt x="242890" y="253237"/>
                  <a:pt x="228904" y="253237"/>
                </a:cubicBezTo>
                <a:lnTo>
                  <a:pt x="25324" y="253237"/>
                </a:lnTo>
                <a:cubicBezTo>
                  <a:pt x="11338" y="253237"/>
                  <a:pt x="0" y="241899"/>
                  <a:pt x="0" y="227913"/>
                </a:cubicBezTo>
                <a:lnTo>
                  <a:pt x="0" y="25324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327" tIns="49327" rIns="49327" bIns="49327" numCol="1" spcCol="1270" anchor="ctr" anchorCtr="0">
            <a:noAutofit/>
          </a:bodyPr>
          <a:lstStyle/>
          <a:p>
            <a:pPr lvl="0" algn="ctr" defTabSz="488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100" kern="1200"/>
          </a:p>
        </p:txBody>
      </p:sp>
      <p:sp>
        <p:nvSpPr>
          <p:cNvPr id="103" name="מלבן מעוגל 102"/>
          <p:cNvSpPr/>
          <p:nvPr/>
        </p:nvSpPr>
        <p:spPr>
          <a:xfrm>
            <a:off x="5961347" y="2717203"/>
            <a:ext cx="1281646" cy="84428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04" name="צורה חופשית 103"/>
          <p:cNvSpPr/>
          <p:nvPr/>
        </p:nvSpPr>
        <p:spPr>
          <a:xfrm>
            <a:off x="6103752" y="2857547"/>
            <a:ext cx="1281646" cy="844283"/>
          </a:xfrm>
          <a:custGeom>
            <a:avLst/>
            <a:gdLst>
              <a:gd name="connsiteX0" fmla="*/ 0 w 1309985"/>
              <a:gd name="connsiteY0" fmla="*/ 83184 h 831840"/>
              <a:gd name="connsiteX1" fmla="*/ 83184 w 1309985"/>
              <a:gd name="connsiteY1" fmla="*/ 0 h 831840"/>
              <a:gd name="connsiteX2" fmla="*/ 1226801 w 1309985"/>
              <a:gd name="connsiteY2" fmla="*/ 0 h 831840"/>
              <a:gd name="connsiteX3" fmla="*/ 1309985 w 1309985"/>
              <a:gd name="connsiteY3" fmla="*/ 83184 h 831840"/>
              <a:gd name="connsiteX4" fmla="*/ 1309985 w 1309985"/>
              <a:gd name="connsiteY4" fmla="*/ 748656 h 831840"/>
              <a:gd name="connsiteX5" fmla="*/ 1226801 w 1309985"/>
              <a:gd name="connsiteY5" fmla="*/ 831840 h 831840"/>
              <a:gd name="connsiteX6" fmla="*/ 83184 w 1309985"/>
              <a:gd name="connsiteY6" fmla="*/ 831840 h 831840"/>
              <a:gd name="connsiteX7" fmla="*/ 0 w 1309985"/>
              <a:gd name="connsiteY7" fmla="*/ 748656 h 831840"/>
              <a:gd name="connsiteX8" fmla="*/ 0 w 1309985"/>
              <a:gd name="connsiteY8" fmla="*/ 83184 h 8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985" h="831840">
                <a:moveTo>
                  <a:pt x="0" y="83184"/>
                </a:moveTo>
                <a:cubicBezTo>
                  <a:pt x="0" y="37243"/>
                  <a:pt x="37243" y="0"/>
                  <a:pt x="83184" y="0"/>
                </a:cubicBezTo>
                <a:lnTo>
                  <a:pt x="1226801" y="0"/>
                </a:lnTo>
                <a:cubicBezTo>
                  <a:pt x="1272742" y="0"/>
                  <a:pt x="1309985" y="37243"/>
                  <a:pt x="1309985" y="83184"/>
                </a:cubicBezTo>
                <a:lnTo>
                  <a:pt x="1309985" y="748656"/>
                </a:lnTo>
                <a:cubicBezTo>
                  <a:pt x="1309985" y="794597"/>
                  <a:pt x="1272742" y="831840"/>
                  <a:pt x="1226801" y="831840"/>
                </a:cubicBezTo>
                <a:lnTo>
                  <a:pt x="83184" y="831840"/>
                </a:lnTo>
                <a:cubicBezTo>
                  <a:pt x="37243" y="831840"/>
                  <a:pt x="0" y="794597"/>
                  <a:pt x="0" y="748656"/>
                </a:cubicBezTo>
                <a:lnTo>
                  <a:pt x="0" y="83184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564" tIns="100564" rIns="100564" bIns="100564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2000" b="1" kern="1200" dirty="0"/>
              <a:t>מועצה ארצית</a:t>
            </a:r>
          </a:p>
        </p:txBody>
      </p:sp>
      <p:sp>
        <p:nvSpPr>
          <p:cNvPr id="105" name="מלבן מעוגל 104"/>
          <p:cNvSpPr/>
          <p:nvPr/>
        </p:nvSpPr>
        <p:spPr>
          <a:xfrm>
            <a:off x="8054854" y="2744498"/>
            <a:ext cx="1281646" cy="84428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06" name="צורה חופשית 105"/>
          <p:cNvSpPr/>
          <p:nvPr/>
        </p:nvSpPr>
        <p:spPr>
          <a:xfrm>
            <a:off x="8178840" y="2916056"/>
            <a:ext cx="1252469" cy="727266"/>
          </a:xfrm>
          <a:custGeom>
            <a:avLst/>
            <a:gdLst>
              <a:gd name="connsiteX0" fmla="*/ 0 w 1309985"/>
              <a:gd name="connsiteY0" fmla="*/ 83184 h 831840"/>
              <a:gd name="connsiteX1" fmla="*/ 83184 w 1309985"/>
              <a:gd name="connsiteY1" fmla="*/ 0 h 831840"/>
              <a:gd name="connsiteX2" fmla="*/ 1226801 w 1309985"/>
              <a:gd name="connsiteY2" fmla="*/ 0 h 831840"/>
              <a:gd name="connsiteX3" fmla="*/ 1309985 w 1309985"/>
              <a:gd name="connsiteY3" fmla="*/ 83184 h 831840"/>
              <a:gd name="connsiteX4" fmla="*/ 1309985 w 1309985"/>
              <a:gd name="connsiteY4" fmla="*/ 748656 h 831840"/>
              <a:gd name="connsiteX5" fmla="*/ 1226801 w 1309985"/>
              <a:gd name="connsiteY5" fmla="*/ 831840 h 831840"/>
              <a:gd name="connsiteX6" fmla="*/ 83184 w 1309985"/>
              <a:gd name="connsiteY6" fmla="*/ 831840 h 831840"/>
              <a:gd name="connsiteX7" fmla="*/ 0 w 1309985"/>
              <a:gd name="connsiteY7" fmla="*/ 748656 h 831840"/>
              <a:gd name="connsiteX8" fmla="*/ 0 w 1309985"/>
              <a:gd name="connsiteY8" fmla="*/ 83184 h 8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985" h="831840">
                <a:moveTo>
                  <a:pt x="0" y="83184"/>
                </a:moveTo>
                <a:cubicBezTo>
                  <a:pt x="0" y="37243"/>
                  <a:pt x="37243" y="0"/>
                  <a:pt x="83184" y="0"/>
                </a:cubicBezTo>
                <a:lnTo>
                  <a:pt x="1226801" y="0"/>
                </a:lnTo>
                <a:cubicBezTo>
                  <a:pt x="1272742" y="0"/>
                  <a:pt x="1309985" y="37243"/>
                  <a:pt x="1309985" y="83184"/>
                </a:cubicBezTo>
                <a:lnTo>
                  <a:pt x="1309985" y="748656"/>
                </a:lnTo>
                <a:cubicBezTo>
                  <a:pt x="1309985" y="794597"/>
                  <a:pt x="1272742" y="831840"/>
                  <a:pt x="1226801" y="831840"/>
                </a:cubicBezTo>
                <a:lnTo>
                  <a:pt x="83184" y="831840"/>
                </a:lnTo>
                <a:cubicBezTo>
                  <a:pt x="37243" y="831840"/>
                  <a:pt x="0" y="794597"/>
                  <a:pt x="0" y="748656"/>
                </a:cubicBezTo>
                <a:lnTo>
                  <a:pt x="0" y="83184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564" tIns="100564" rIns="100564" bIns="100564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2000" b="1" kern="1200" dirty="0"/>
              <a:t>ועד מנהל</a:t>
            </a:r>
          </a:p>
        </p:txBody>
      </p:sp>
      <p:sp>
        <p:nvSpPr>
          <p:cNvPr id="113" name="מלבן מעוגל 112"/>
          <p:cNvSpPr/>
          <p:nvPr/>
        </p:nvSpPr>
        <p:spPr>
          <a:xfrm>
            <a:off x="7741437" y="1675694"/>
            <a:ext cx="672850" cy="51834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e-IL" dirty="0"/>
          </a:p>
        </p:txBody>
      </p:sp>
      <p:sp>
        <p:nvSpPr>
          <p:cNvPr id="115" name="צורה חופשית 114"/>
          <p:cNvSpPr/>
          <p:nvPr/>
        </p:nvSpPr>
        <p:spPr>
          <a:xfrm>
            <a:off x="7883841" y="1816038"/>
            <a:ext cx="672850" cy="518344"/>
          </a:xfrm>
          <a:custGeom>
            <a:avLst/>
            <a:gdLst>
              <a:gd name="connsiteX0" fmla="*/ 0 w 1004326"/>
              <a:gd name="connsiteY0" fmla="*/ 74486 h 744855"/>
              <a:gd name="connsiteX1" fmla="*/ 74486 w 1004326"/>
              <a:gd name="connsiteY1" fmla="*/ 0 h 744855"/>
              <a:gd name="connsiteX2" fmla="*/ 929841 w 1004326"/>
              <a:gd name="connsiteY2" fmla="*/ 0 h 744855"/>
              <a:gd name="connsiteX3" fmla="*/ 1004327 w 1004326"/>
              <a:gd name="connsiteY3" fmla="*/ 74486 h 744855"/>
              <a:gd name="connsiteX4" fmla="*/ 1004326 w 1004326"/>
              <a:gd name="connsiteY4" fmla="*/ 670370 h 744855"/>
              <a:gd name="connsiteX5" fmla="*/ 929840 w 1004326"/>
              <a:gd name="connsiteY5" fmla="*/ 744856 h 744855"/>
              <a:gd name="connsiteX6" fmla="*/ 74486 w 1004326"/>
              <a:gd name="connsiteY6" fmla="*/ 744855 h 744855"/>
              <a:gd name="connsiteX7" fmla="*/ 0 w 1004326"/>
              <a:gd name="connsiteY7" fmla="*/ 670369 h 744855"/>
              <a:gd name="connsiteX8" fmla="*/ 0 w 1004326"/>
              <a:gd name="connsiteY8" fmla="*/ 74486 h 7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326" h="744855">
                <a:moveTo>
                  <a:pt x="0" y="74486"/>
                </a:moveTo>
                <a:cubicBezTo>
                  <a:pt x="0" y="33349"/>
                  <a:pt x="33349" y="0"/>
                  <a:pt x="74486" y="0"/>
                </a:cubicBezTo>
                <a:lnTo>
                  <a:pt x="929841" y="0"/>
                </a:lnTo>
                <a:cubicBezTo>
                  <a:pt x="970978" y="0"/>
                  <a:pt x="1004327" y="33349"/>
                  <a:pt x="1004327" y="74486"/>
                </a:cubicBezTo>
                <a:cubicBezTo>
                  <a:pt x="1004327" y="273114"/>
                  <a:pt x="1004326" y="471742"/>
                  <a:pt x="1004326" y="670370"/>
                </a:cubicBezTo>
                <a:cubicBezTo>
                  <a:pt x="1004326" y="711507"/>
                  <a:pt x="970977" y="744856"/>
                  <a:pt x="929840" y="744856"/>
                </a:cubicBezTo>
                <a:lnTo>
                  <a:pt x="74486" y="744855"/>
                </a:lnTo>
                <a:cubicBezTo>
                  <a:pt x="33349" y="744855"/>
                  <a:pt x="0" y="711506"/>
                  <a:pt x="0" y="670369"/>
                </a:cubicBezTo>
                <a:lnTo>
                  <a:pt x="0" y="74486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016" tIns="98016" rIns="98016" bIns="98016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200" b="1" kern="1200" dirty="0"/>
              <a:t>מפקח </a:t>
            </a:r>
            <a:r>
              <a:rPr lang="he-IL" sz="900" b="1" dirty="0"/>
              <a:t>(באחריותו התנהלות תקינה)</a:t>
            </a:r>
          </a:p>
        </p:txBody>
      </p:sp>
      <p:sp>
        <p:nvSpPr>
          <p:cNvPr id="135" name="מלבן מעוגל 134"/>
          <p:cNvSpPr/>
          <p:nvPr/>
        </p:nvSpPr>
        <p:spPr>
          <a:xfrm>
            <a:off x="3259220" y="2756882"/>
            <a:ext cx="601878" cy="46380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36" name="צורה חופשית 135"/>
          <p:cNvSpPr/>
          <p:nvPr/>
        </p:nvSpPr>
        <p:spPr>
          <a:xfrm>
            <a:off x="3401625" y="2897226"/>
            <a:ext cx="601878" cy="463802"/>
          </a:xfrm>
          <a:custGeom>
            <a:avLst/>
            <a:gdLst>
              <a:gd name="connsiteX0" fmla="*/ 0 w 1004326"/>
              <a:gd name="connsiteY0" fmla="*/ 74486 h 744855"/>
              <a:gd name="connsiteX1" fmla="*/ 74486 w 1004326"/>
              <a:gd name="connsiteY1" fmla="*/ 0 h 744855"/>
              <a:gd name="connsiteX2" fmla="*/ 929841 w 1004326"/>
              <a:gd name="connsiteY2" fmla="*/ 0 h 744855"/>
              <a:gd name="connsiteX3" fmla="*/ 1004327 w 1004326"/>
              <a:gd name="connsiteY3" fmla="*/ 74486 h 744855"/>
              <a:gd name="connsiteX4" fmla="*/ 1004326 w 1004326"/>
              <a:gd name="connsiteY4" fmla="*/ 670370 h 744855"/>
              <a:gd name="connsiteX5" fmla="*/ 929840 w 1004326"/>
              <a:gd name="connsiteY5" fmla="*/ 744856 h 744855"/>
              <a:gd name="connsiteX6" fmla="*/ 74486 w 1004326"/>
              <a:gd name="connsiteY6" fmla="*/ 744855 h 744855"/>
              <a:gd name="connsiteX7" fmla="*/ 0 w 1004326"/>
              <a:gd name="connsiteY7" fmla="*/ 670369 h 744855"/>
              <a:gd name="connsiteX8" fmla="*/ 0 w 1004326"/>
              <a:gd name="connsiteY8" fmla="*/ 74486 h 7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326" h="744855">
                <a:moveTo>
                  <a:pt x="0" y="74486"/>
                </a:moveTo>
                <a:cubicBezTo>
                  <a:pt x="0" y="33349"/>
                  <a:pt x="33349" y="0"/>
                  <a:pt x="74486" y="0"/>
                </a:cubicBezTo>
                <a:lnTo>
                  <a:pt x="929841" y="0"/>
                </a:lnTo>
                <a:cubicBezTo>
                  <a:pt x="970978" y="0"/>
                  <a:pt x="1004327" y="33349"/>
                  <a:pt x="1004327" y="74486"/>
                </a:cubicBezTo>
                <a:cubicBezTo>
                  <a:pt x="1004327" y="273114"/>
                  <a:pt x="1004326" y="471742"/>
                  <a:pt x="1004326" y="670370"/>
                </a:cubicBezTo>
                <a:cubicBezTo>
                  <a:pt x="1004326" y="711507"/>
                  <a:pt x="970977" y="744856"/>
                  <a:pt x="929840" y="744856"/>
                </a:cubicBezTo>
                <a:lnTo>
                  <a:pt x="74486" y="744855"/>
                </a:lnTo>
                <a:cubicBezTo>
                  <a:pt x="33349" y="744855"/>
                  <a:pt x="0" y="711506"/>
                  <a:pt x="0" y="670369"/>
                </a:cubicBezTo>
                <a:lnTo>
                  <a:pt x="0" y="74486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016" tIns="98016" rIns="98016" bIns="98016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600" b="1" kern="1200" dirty="0"/>
              <a:t>גזבר</a:t>
            </a:r>
            <a:endParaRPr lang="he-IL" sz="2000" b="1" kern="1200" dirty="0"/>
          </a:p>
        </p:txBody>
      </p:sp>
      <p:grpSp>
        <p:nvGrpSpPr>
          <p:cNvPr id="146" name="קבוצה 145"/>
          <p:cNvGrpSpPr/>
          <p:nvPr/>
        </p:nvGrpSpPr>
        <p:grpSpPr>
          <a:xfrm>
            <a:off x="2349316" y="3972866"/>
            <a:ext cx="8879065" cy="545211"/>
            <a:chOff x="2393828" y="3935506"/>
            <a:chExt cx="9075396" cy="537175"/>
          </a:xfrm>
        </p:grpSpPr>
        <p:cxnSp>
          <p:nvCxnSpPr>
            <p:cNvPr id="127" name="מחבר ישר 126"/>
            <p:cNvCxnSpPr>
              <a:endCxn id="47" idx="0"/>
            </p:cNvCxnSpPr>
            <p:nvPr/>
          </p:nvCxnSpPr>
          <p:spPr>
            <a:xfrm flipH="1">
              <a:off x="2393828" y="3935506"/>
              <a:ext cx="4552160" cy="368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מחבר ישר 127"/>
            <p:cNvCxnSpPr>
              <a:endCxn id="56" idx="3"/>
            </p:cNvCxnSpPr>
            <p:nvPr/>
          </p:nvCxnSpPr>
          <p:spPr>
            <a:xfrm flipH="1">
              <a:off x="4162599" y="3935506"/>
              <a:ext cx="2852967" cy="53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מחבר ישר 128"/>
            <p:cNvCxnSpPr>
              <a:endCxn id="64" idx="2"/>
            </p:cNvCxnSpPr>
            <p:nvPr/>
          </p:nvCxnSpPr>
          <p:spPr>
            <a:xfrm flipH="1">
              <a:off x="5619972" y="3935506"/>
              <a:ext cx="1326016" cy="475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מחבר ישר 129"/>
            <p:cNvCxnSpPr/>
            <p:nvPr/>
          </p:nvCxnSpPr>
          <p:spPr>
            <a:xfrm flipH="1">
              <a:off x="6886273" y="3935506"/>
              <a:ext cx="59715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מחבר ישר 130"/>
            <p:cNvCxnSpPr/>
            <p:nvPr/>
          </p:nvCxnSpPr>
          <p:spPr>
            <a:xfrm flipH="1" flipV="1">
              <a:off x="6931526" y="3935506"/>
              <a:ext cx="2525601" cy="3995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מחבר ישר 131"/>
            <p:cNvCxnSpPr/>
            <p:nvPr/>
          </p:nvCxnSpPr>
          <p:spPr>
            <a:xfrm flipH="1" flipV="1">
              <a:off x="6886273" y="3935506"/>
              <a:ext cx="4582951" cy="368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מחבר ישר 142"/>
            <p:cNvCxnSpPr>
              <a:endCxn id="80" idx="0"/>
            </p:cNvCxnSpPr>
            <p:nvPr/>
          </p:nvCxnSpPr>
          <p:spPr>
            <a:xfrm>
              <a:off x="6931630" y="3935506"/>
              <a:ext cx="1062212" cy="53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מלבן מעוגל 119"/>
          <p:cNvSpPr/>
          <p:nvPr/>
        </p:nvSpPr>
        <p:spPr>
          <a:xfrm>
            <a:off x="9941995" y="3212907"/>
            <a:ext cx="640823" cy="55995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21" name="צורה חופשית 120"/>
          <p:cNvSpPr/>
          <p:nvPr/>
        </p:nvSpPr>
        <p:spPr>
          <a:xfrm>
            <a:off x="10065982" y="3345058"/>
            <a:ext cx="626235" cy="482340"/>
          </a:xfrm>
          <a:custGeom>
            <a:avLst/>
            <a:gdLst>
              <a:gd name="connsiteX0" fmla="*/ 0 w 1309985"/>
              <a:gd name="connsiteY0" fmla="*/ 83184 h 831840"/>
              <a:gd name="connsiteX1" fmla="*/ 83184 w 1309985"/>
              <a:gd name="connsiteY1" fmla="*/ 0 h 831840"/>
              <a:gd name="connsiteX2" fmla="*/ 1226801 w 1309985"/>
              <a:gd name="connsiteY2" fmla="*/ 0 h 831840"/>
              <a:gd name="connsiteX3" fmla="*/ 1309985 w 1309985"/>
              <a:gd name="connsiteY3" fmla="*/ 83184 h 831840"/>
              <a:gd name="connsiteX4" fmla="*/ 1309985 w 1309985"/>
              <a:gd name="connsiteY4" fmla="*/ 748656 h 831840"/>
              <a:gd name="connsiteX5" fmla="*/ 1226801 w 1309985"/>
              <a:gd name="connsiteY5" fmla="*/ 831840 h 831840"/>
              <a:gd name="connsiteX6" fmla="*/ 83184 w 1309985"/>
              <a:gd name="connsiteY6" fmla="*/ 831840 h 831840"/>
              <a:gd name="connsiteX7" fmla="*/ 0 w 1309985"/>
              <a:gd name="connsiteY7" fmla="*/ 748656 h 831840"/>
              <a:gd name="connsiteX8" fmla="*/ 0 w 1309985"/>
              <a:gd name="connsiteY8" fmla="*/ 83184 h 8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985" h="831840">
                <a:moveTo>
                  <a:pt x="0" y="83184"/>
                </a:moveTo>
                <a:cubicBezTo>
                  <a:pt x="0" y="37243"/>
                  <a:pt x="37243" y="0"/>
                  <a:pt x="83184" y="0"/>
                </a:cubicBezTo>
                <a:lnTo>
                  <a:pt x="1226801" y="0"/>
                </a:lnTo>
                <a:cubicBezTo>
                  <a:pt x="1272742" y="0"/>
                  <a:pt x="1309985" y="37243"/>
                  <a:pt x="1309985" y="83184"/>
                </a:cubicBezTo>
                <a:lnTo>
                  <a:pt x="1309985" y="748656"/>
                </a:lnTo>
                <a:cubicBezTo>
                  <a:pt x="1309985" y="794597"/>
                  <a:pt x="1272742" y="831840"/>
                  <a:pt x="1226801" y="831840"/>
                </a:cubicBezTo>
                <a:lnTo>
                  <a:pt x="83184" y="831840"/>
                </a:lnTo>
                <a:cubicBezTo>
                  <a:pt x="37243" y="831840"/>
                  <a:pt x="0" y="794597"/>
                  <a:pt x="0" y="748656"/>
                </a:cubicBezTo>
                <a:lnTo>
                  <a:pt x="0" y="83184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564" tIns="100564" rIns="100564" bIns="100564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100" b="1" kern="1200" dirty="0"/>
              <a:t>ועדת כספים</a:t>
            </a:r>
          </a:p>
        </p:txBody>
      </p:sp>
      <p:sp>
        <p:nvSpPr>
          <p:cNvPr id="123" name="מלבן מעוגל 122"/>
          <p:cNvSpPr/>
          <p:nvPr/>
        </p:nvSpPr>
        <p:spPr>
          <a:xfrm>
            <a:off x="9906459" y="2473624"/>
            <a:ext cx="640823" cy="55995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L"/>
          </a:p>
        </p:txBody>
      </p:sp>
      <p:sp>
        <p:nvSpPr>
          <p:cNvPr id="125" name="צורה חופשית 124"/>
          <p:cNvSpPr/>
          <p:nvPr/>
        </p:nvSpPr>
        <p:spPr>
          <a:xfrm>
            <a:off x="10030446" y="2605775"/>
            <a:ext cx="626235" cy="482340"/>
          </a:xfrm>
          <a:custGeom>
            <a:avLst/>
            <a:gdLst>
              <a:gd name="connsiteX0" fmla="*/ 0 w 1309985"/>
              <a:gd name="connsiteY0" fmla="*/ 83184 h 831840"/>
              <a:gd name="connsiteX1" fmla="*/ 83184 w 1309985"/>
              <a:gd name="connsiteY1" fmla="*/ 0 h 831840"/>
              <a:gd name="connsiteX2" fmla="*/ 1226801 w 1309985"/>
              <a:gd name="connsiteY2" fmla="*/ 0 h 831840"/>
              <a:gd name="connsiteX3" fmla="*/ 1309985 w 1309985"/>
              <a:gd name="connsiteY3" fmla="*/ 83184 h 831840"/>
              <a:gd name="connsiteX4" fmla="*/ 1309985 w 1309985"/>
              <a:gd name="connsiteY4" fmla="*/ 748656 h 831840"/>
              <a:gd name="connsiteX5" fmla="*/ 1226801 w 1309985"/>
              <a:gd name="connsiteY5" fmla="*/ 831840 h 831840"/>
              <a:gd name="connsiteX6" fmla="*/ 83184 w 1309985"/>
              <a:gd name="connsiteY6" fmla="*/ 831840 h 831840"/>
              <a:gd name="connsiteX7" fmla="*/ 0 w 1309985"/>
              <a:gd name="connsiteY7" fmla="*/ 748656 h 831840"/>
              <a:gd name="connsiteX8" fmla="*/ 0 w 1309985"/>
              <a:gd name="connsiteY8" fmla="*/ 83184 h 8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985" h="831840">
                <a:moveTo>
                  <a:pt x="0" y="83184"/>
                </a:moveTo>
                <a:cubicBezTo>
                  <a:pt x="0" y="37243"/>
                  <a:pt x="37243" y="0"/>
                  <a:pt x="83184" y="0"/>
                </a:cubicBezTo>
                <a:lnTo>
                  <a:pt x="1226801" y="0"/>
                </a:lnTo>
                <a:cubicBezTo>
                  <a:pt x="1272742" y="0"/>
                  <a:pt x="1309985" y="37243"/>
                  <a:pt x="1309985" y="83184"/>
                </a:cubicBezTo>
                <a:lnTo>
                  <a:pt x="1309985" y="748656"/>
                </a:lnTo>
                <a:cubicBezTo>
                  <a:pt x="1309985" y="794597"/>
                  <a:pt x="1272742" y="831840"/>
                  <a:pt x="1226801" y="831840"/>
                </a:cubicBezTo>
                <a:lnTo>
                  <a:pt x="83184" y="831840"/>
                </a:lnTo>
                <a:cubicBezTo>
                  <a:pt x="37243" y="831840"/>
                  <a:pt x="0" y="794597"/>
                  <a:pt x="0" y="748656"/>
                </a:cubicBezTo>
                <a:lnTo>
                  <a:pt x="0" y="83184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564" tIns="100564" rIns="100564" bIns="100564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e-IL" sz="1100" b="1" kern="1200" dirty="0"/>
              <a:t>ועדת ביקורת</a:t>
            </a:r>
          </a:p>
        </p:txBody>
      </p:sp>
      <p:cxnSp>
        <p:nvCxnSpPr>
          <p:cNvPr id="23" name="מחבר חץ ישר 22"/>
          <p:cNvCxnSpPr>
            <a:stCxn id="106" idx="3"/>
            <a:endCxn id="123" idx="1"/>
          </p:cNvCxnSpPr>
          <p:nvPr/>
        </p:nvCxnSpPr>
        <p:spPr>
          <a:xfrm flipV="1">
            <a:off x="9431309" y="2753599"/>
            <a:ext cx="475150" cy="2351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6" name="מחבר חץ ישר 125"/>
          <p:cNvCxnSpPr>
            <a:endCxn id="120" idx="1"/>
          </p:cNvCxnSpPr>
          <p:nvPr/>
        </p:nvCxnSpPr>
        <p:spPr>
          <a:xfrm>
            <a:off x="9431309" y="3330499"/>
            <a:ext cx="510686" cy="1623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7" name="מחבר חץ ישר 136"/>
          <p:cNvCxnSpPr/>
          <p:nvPr/>
        </p:nvCxnSpPr>
        <p:spPr>
          <a:xfrm flipH="1">
            <a:off x="4044356" y="3141163"/>
            <a:ext cx="4129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756" y="1750200"/>
            <a:ext cx="30306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/>
              <a:t>כל בעלי התפקידים בהתנדבות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515215" y="2743844"/>
            <a:ext cx="1094244" cy="7018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לשכה</a:t>
            </a:r>
          </a:p>
          <a:p>
            <a:pPr algn="ctr"/>
            <a:r>
              <a:rPr lang="he-IL" b="1" dirty="0">
                <a:solidFill>
                  <a:schemeClr val="tx1"/>
                </a:solidFill>
              </a:rPr>
              <a:t>גדולה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6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הלשכה בארגון בני ברית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43642" y="1578635"/>
            <a:ext cx="10515600" cy="52017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/>
              <a:t>הלשכה – יחידה ארגונית חברתית בסיסית בבני ברית.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מקיימת פעילות חברתית קבועה ומגוונת.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מסגרת לפעילות התנדבות ותרומה לקהילה. </a:t>
            </a:r>
            <a:r>
              <a:rPr lang="he-IL" sz="2000" b="1" dirty="0"/>
              <a:t>(לא חובה, זמן מתנדב בלבד)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he-IL" sz="2400" b="1" dirty="0"/>
              <a:t>ללשכה חופש רחב ליזום ליצור ולהתנהל כרצונה.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הפרט יכול להעלות רעיונות והצעות לשיפור בארגון וימצא אוזן קשבת.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התנהלות דמוקרטית.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פועלת במסגרת חוקת בני ברית.</a:t>
            </a:r>
          </a:p>
          <a:p>
            <a:pPr>
              <a:lnSpc>
                <a:spcPct val="150000"/>
              </a:lnSpc>
            </a:pPr>
            <a:r>
              <a:rPr lang="he-IL" sz="2400" b="1" dirty="0"/>
              <a:t>הנהלת הארגון  אינה מתערבת בחיי הלשכה והתנהלותה.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" y="1578635"/>
            <a:ext cx="4103029" cy="12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2274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18133</TotalTime>
  <Words>2207</Words>
  <Application>Microsoft Office PowerPoint</Application>
  <PresentationFormat>מסך רחב</PresentationFormat>
  <Paragraphs>360</Paragraphs>
  <Slides>41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Segoe UI Web (West European)</vt:lpstr>
      <vt:lpstr>Trebuchet MS</vt:lpstr>
      <vt:lpstr>Wingdings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בני ברית ישראל – ציוני דרך</vt:lpstr>
      <vt:lpstr>מצגת של PowerPoint‏</vt:lpstr>
      <vt:lpstr>הלשכה בארגון בני ברית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התנדבות בני ברית בסיוע  להקמת מוזיאון הלוחם בלטרון</vt:lpstr>
      <vt:lpstr>פרויקטי התנדבות ארציים 2024-2025</vt:lpstr>
      <vt:lpstr>מצגת של PowerPoint‏</vt:lpstr>
      <vt:lpstr>מצגת של PowerPoint‏</vt:lpstr>
      <vt:lpstr>תפקידי הנהלת בני ברית</vt:lpstr>
      <vt:lpstr>תכנית אסטרטגית בני ברית ישראל לשנים 2024-2028</vt:lpstr>
      <vt:lpstr>תכנית הרחבה והצערת הארגון</vt:lpstr>
      <vt:lpstr>תכנית הצערת הארגון</vt:lpstr>
      <vt:lpstr>גרף התפתחות מצבת חברים תכנית ההרחבה בני ברית 2028</vt:lpstr>
      <vt:lpstr>גרף התפתחות הלשכות תכנית ההרחבה בני ברית 2028</vt:lpstr>
      <vt:lpstr>אחוזת בני ברית חיפה פרויקט דיור מוגן</vt:lpstr>
      <vt:lpstr>פיתוח הפעילות הבינלאומית</vt:lpstr>
      <vt:lpstr>אתר האינטרנט בני ברית ישראל </vt:lpstr>
      <vt:lpstr>אתר האינטרנט בני ברית ישראל   פונקציות עיקריות  </vt:lpstr>
      <vt:lpstr>מאגר המרצים באתר בני ברית</vt:lpstr>
      <vt:lpstr>מטרות פרויקט בני ברית בפייסבוק</vt:lpstr>
      <vt:lpstr>פרויקט בני ברית בפייסבוק</vt:lpstr>
      <vt:lpstr>דף הפייסבוק של בני ברית</vt:lpstr>
      <vt:lpstr>מערכת ממוחשבת לניהול משאבי אנוש מטרות</vt:lpstr>
      <vt:lpstr>היערכות ארגון בני ברית  לסיוע במאמץ המלחמה "חרבות ברזל"</vt:lpstr>
      <vt:lpstr>משימות עיקריות בסיוע למאמץ המלחמתי</vt:lpstr>
      <vt:lpstr>סיוע לתושבי עוטף עזה</vt:lpstr>
      <vt:lpstr>סיוע לחיילי צה"ל בחזית</vt:lpstr>
      <vt:lpstr>מלחמת "עם כלביא" סיוע למשפחות שבתיהן נפגעו בהתקפות הטילים</vt:lpstr>
      <vt:lpstr>סיכום יתרונות בני ברית למצטרפים חדשים</vt:lpstr>
      <vt:lpstr>היתרונות לחברים במסגרת הלשכה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נילי קינג</dc:creator>
  <cp:lastModifiedBy>Emanuel Cohen</cp:lastModifiedBy>
  <cp:revision>425</cp:revision>
  <cp:lastPrinted>2017-12-26T19:49:29Z</cp:lastPrinted>
  <dcterms:created xsi:type="dcterms:W3CDTF">2015-05-10T09:00:09Z</dcterms:created>
  <dcterms:modified xsi:type="dcterms:W3CDTF">2026-02-02T21:16:51Z</dcterms:modified>
</cp:coreProperties>
</file>